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16" r:id="rId4"/>
  </p:sldMasterIdLst>
  <p:notesMasterIdLst>
    <p:notesMasterId r:id="rId41"/>
  </p:notesMasterIdLst>
  <p:sldIdLst>
    <p:sldId id="256" r:id="rId5"/>
    <p:sldId id="257" r:id="rId6"/>
    <p:sldId id="258" r:id="rId7"/>
    <p:sldId id="264" r:id="rId8"/>
    <p:sldId id="271" r:id="rId9"/>
    <p:sldId id="272" r:id="rId10"/>
    <p:sldId id="273" r:id="rId11"/>
    <p:sldId id="274" r:id="rId12"/>
    <p:sldId id="262" r:id="rId13"/>
    <p:sldId id="263" r:id="rId14"/>
    <p:sldId id="298" r:id="rId15"/>
    <p:sldId id="290" r:id="rId16"/>
    <p:sldId id="299" r:id="rId17"/>
    <p:sldId id="300" r:id="rId18"/>
    <p:sldId id="301" r:id="rId19"/>
    <p:sldId id="265" r:id="rId20"/>
    <p:sldId id="267" r:id="rId21"/>
    <p:sldId id="268" r:id="rId22"/>
    <p:sldId id="269" r:id="rId23"/>
    <p:sldId id="270" r:id="rId24"/>
    <p:sldId id="294" r:id="rId25"/>
    <p:sldId id="295" r:id="rId26"/>
    <p:sldId id="275" r:id="rId27"/>
    <p:sldId id="296" r:id="rId28"/>
    <p:sldId id="260" r:id="rId29"/>
    <p:sldId id="287" r:id="rId30"/>
    <p:sldId id="286" r:id="rId31"/>
    <p:sldId id="285" r:id="rId32"/>
    <p:sldId id="288" r:id="rId33"/>
    <p:sldId id="284" r:id="rId34"/>
    <p:sldId id="293" r:id="rId35"/>
    <p:sldId id="297" r:id="rId36"/>
    <p:sldId id="308" r:id="rId37"/>
    <p:sldId id="302" r:id="rId38"/>
    <p:sldId id="309" r:id="rId39"/>
    <p:sldId id="310" r:id="rId4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00635D"/>
    <a:srgbClr val="000000"/>
    <a:srgbClr val="00C0B6"/>
    <a:srgbClr val="26CABF"/>
    <a:srgbClr val="24CABF"/>
    <a:srgbClr val="139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F9C0C-3F11-7E2D-9327-DFEE26299F59}" v="3" dt="2025-04-26T11:43:00.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G, ELYSE (Student)" userId="S::t7052717@live.tees.ac.uk::9d18e62e-1bd3-40fb-a7f8-2c917a3c78ac" providerId="AD" clId="Web-{9F3E095F-0DA6-EE26-2B73-DA326AA6E6B6}"/>
    <pc:docChg chg="modSld">
      <pc:chgData name="KING, ELYSE (Student)" userId="S::t7052717@live.tees.ac.uk::9d18e62e-1bd3-40fb-a7f8-2c917a3c78ac" providerId="AD" clId="Web-{9F3E095F-0DA6-EE26-2B73-DA326AA6E6B6}" dt="2025-03-26T13:59:52.486" v="1" actId="20577"/>
      <pc:docMkLst>
        <pc:docMk/>
      </pc:docMkLst>
      <pc:sldChg chg="modSp">
        <pc:chgData name="KING, ELYSE (Student)" userId="S::t7052717@live.tees.ac.uk::9d18e62e-1bd3-40fb-a7f8-2c917a3c78ac" providerId="AD" clId="Web-{9F3E095F-0DA6-EE26-2B73-DA326AA6E6B6}" dt="2025-03-26T13:59:52.486" v="1" actId="20577"/>
        <pc:sldMkLst>
          <pc:docMk/>
          <pc:sldMk cId="2777105958" sldId="282"/>
        </pc:sldMkLst>
      </pc:sldChg>
    </pc:docChg>
  </pc:docChgLst>
  <pc:docChgLst>
    <pc:chgData name="KING, ELYSE (Student)" userId="S::t7052717@live.tees.ac.uk::9d18e62e-1bd3-40fb-a7f8-2c917a3c78ac" providerId="AD" clId="Web-{56F40825-35B7-D707-0E9D-2D33D54541B6}"/>
    <pc:docChg chg="modSld">
      <pc:chgData name="KING, ELYSE (Student)" userId="S::t7052717@live.tees.ac.uk::9d18e62e-1bd3-40fb-a7f8-2c917a3c78ac" providerId="AD" clId="Web-{56F40825-35B7-D707-0E9D-2D33D54541B6}" dt="2025-04-23T16:03:19.584" v="32" actId="20577"/>
      <pc:docMkLst>
        <pc:docMk/>
      </pc:docMkLst>
      <pc:sldChg chg="modSp">
        <pc:chgData name="KING, ELYSE (Student)" userId="S::t7052717@live.tees.ac.uk::9d18e62e-1bd3-40fb-a7f8-2c917a3c78ac" providerId="AD" clId="Web-{56F40825-35B7-D707-0E9D-2D33D54541B6}" dt="2025-04-23T15:58:49.724" v="21" actId="20577"/>
        <pc:sldMkLst>
          <pc:docMk/>
          <pc:sldMk cId="163936866" sldId="264"/>
        </pc:sldMkLst>
        <pc:spChg chg="mod">
          <ac:chgData name="KING, ELYSE (Student)" userId="S::t7052717@live.tees.ac.uk::9d18e62e-1bd3-40fb-a7f8-2c917a3c78ac" providerId="AD" clId="Web-{56F40825-35B7-D707-0E9D-2D33D54541B6}" dt="2025-04-23T15:58:49.724" v="21" actId="20577"/>
          <ac:spMkLst>
            <pc:docMk/>
            <pc:sldMk cId="163936866" sldId="264"/>
            <ac:spMk id="3" creationId="{AC79C68C-7C18-E912-0647-C04BC5EEA48C}"/>
          </ac:spMkLst>
        </pc:spChg>
      </pc:sldChg>
      <pc:sldChg chg="modSp">
        <pc:chgData name="KING, ELYSE (Student)" userId="S::t7052717@live.tees.ac.uk::9d18e62e-1bd3-40fb-a7f8-2c917a3c78ac" providerId="AD" clId="Web-{56F40825-35B7-D707-0E9D-2D33D54541B6}" dt="2025-04-23T16:03:19.584" v="32" actId="20577"/>
        <pc:sldMkLst>
          <pc:docMk/>
          <pc:sldMk cId="287528830" sldId="294"/>
        </pc:sldMkLst>
        <pc:spChg chg="mod">
          <ac:chgData name="KING, ELYSE (Student)" userId="S::t7052717@live.tees.ac.uk::9d18e62e-1bd3-40fb-a7f8-2c917a3c78ac" providerId="AD" clId="Web-{56F40825-35B7-D707-0E9D-2D33D54541B6}" dt="2025-04-23T16:03:19.584" v="32" actId="20577"/>
          <ac:spMkLst>
            <pc:docMk/>
            <pc:sldMk cId="287528830" sldId="294"/>
            <ac:spMk id="38" creationId="{2D72945A-5C4B-411C-D741-DFE2F3D284A7}"/>
          </ac:spMkLst>
        </pc:spChg>
      </pc:sldChg>
    </pc:docChg>
  </pc:docChgLst>
  <pc:docChgLst>
    <pc:chgData name="MANSHA, ASAD (Student)" userId="S::t7034319@live.tees.ac.uk::06c4b8b5-7cb2-4813-b389-31d985429206" providerId="AD" clId="Web-{7EFB5D92-6930-7F80-CADE-D8D90618DAE5}"/>
    <pc:docChg chg="modSld">
      <pc:chgData name="MANSHA, ASAD (Student)" userId="S::t7034319@live.tees.ac.uk::06c4b8b5-7cb2-4813-b389-31d985429206" providerId="AD" clId="Web-{7EFB5D92-6930-7F80-CADE-D8D90618DAE5}" dt="2025-04-21T14:11:52.273" v="6" actId="20577"/>
      <pc:docMkLst>
        <pc:docMk/>
      </pc:docMkLst>
      <pc:sldChg chg="modSp">
        <pc:chgData name="MANSHA, ASAD (Student)" userId="S::t7034319@live.tees.ac.uk::06c4b8b5-7cb2-4813-b389-31d985429206" providerId="AD" clId="Web-{7EFB5D92-6930-7F80-CADE-D8D90618DAE5}" dt="2025-04-21T14:11:52.273" v="6" actId="20577"/>
        <pc:sldMkLst>
          <pc:docMk/>
          <pc:sldMk cId="4175862610" sldId="302"/>
        </pc:sldMkLst>
        <pc:spChg chg="mod">
          <ac:chgData name="MANSHA, ASAD (Student)" userId="S::t7034319@live.tees.ac.uk::06c4b8b5-7cb2-4813-b389-31d985429206" providerId="AD" clId="Web-{7EFB5D92-6930-7F80-CADE-D8D90618DAE5}" dt="2025-04-21T14:11:52.273" v="6" actId="20577"/>
          <ac:spMkLst>
            <pc:docMk/>
            <pc:sldMk cId="4175862610" sldId="302"/>
            <ac:spMk id="2" creationId="{732737C9-9BB2-3BA3-933E-B21A651B2EA6}"/>
          </ac:spMkLst>
        </pc:spChg>
      </pc:sldChg>
    </pc:docChg>
  </pc:docChgLst>
  <pc:docChgLst>
    <pc:chgData name="MANSHA, ASAD (Student)" userId="S::t7034319@live.tees.ac.uk::06c4b8b5-7cb2-4813-b389-31d985429206" providerId="AD" clId="Web-{B768E94F-8310-1180-E2A4-8A00984D0F83}"/>
    <pc:docChg chg="modSld">
      <pc:chgData name="MANSHA, ASAD (Student)" userId="S::t7034319@live.tees.ac.uk::06c4b8b5-7cb2-4813-b389-31d985429206" providerId="AD" clId="Web-{B768E94F-8310-1180-E2A4-8A00984D0F83}" dt="2025-04-03T19:22:08.263" v="6" actId="20577"/>
      <pc:docMkLst>
        <pc:docMk/>
      </pc:docMkLst>
      <pc:sldChg chg="modSp">
        <pc:chgData name="MANSHA, ASAD (Student)" userId="S::t7034319@live.tees.ac.uk::06c4b8b5-7cb2-4813-b389-31d985429206" providerId="AD" clId="Web-{B768E94F-8310-1180-E2A4-8A00984D0F83}" dt="2025-04-03T19:22:08.263" v="6" actId="20577"/>
        <pc:sldMkLst>
          <pc:docMk/>
          <pc:sldMk cId="4112630069" sldId="295"/>
        </pc:sldMkLst>
        <pc:spChg chg="mod">
          <ac:chgData name="MANSHA, ASAD (Student)" userId="S::t7034319@live.tees.ac.uk::06c4b8b5-7cb2-4813-b389-31d985429206" providerId="AD" clId="Web-{B768E94F-8310-1180-E2A4-8A00984D0F83}" dt="2025-04-03T19:22:08.263" v="6" actId="20577"/>
          <ac:spMkLst>
            <pc:docMk/>
            <pc:sldMk cId="4112630069" sldId="295"/>
            <ac:spMk id="3" creationId="{42BBABB3-1BC2-B5EB-2E07-482718235343}"/>
          </ac:spMkLst>
        </pc:spChg>
      </pc:sldChg>
    </pc:docChg>
  </pc:docChgLst>
  <pc:docChgLst>
    <pc:chgData name="KING, ELYSE (Student)" userId="S::t7052717@live.tees.ac.uk::9d18e62e-1bd3-40fb-a7f8-2c917a3c78ac" providerId="AD" clId="Web-{C14AB6CB-318F-A74A-78B7-9F50B548DA24}"/>
    <pc:docChg chg="modSld">
      <pc:chgData name="KING, ELYSE (Student)" userId="S::t7052717@live.tees.ac.uk::9d18e62e-1bd3-40fb-a7f8-2c917a3c78ac" providerId="AD" clId="Web-{C14AB6CB-318F-A74A-78B7-9F50B548DA24}" dt="2025-03-26T12:51:04.156" v="62"/>
      <pc:docMkLst>
        <pc:docMk/>
      </pc:docMkLst>
      <pc:sldChg chg="addSp delSp modSp">
        <pc:chgData name="KING, ELYSE (Student)" userId="S::t7052717@live.tees.ac.uk::9d18e62e-1bd3-40fb-a7f8-2c917a3c78ac" providerId="AD" clId="Web-{C14AB6CB-318F-A74A-78B7-9F50B548DA24}" dt="2025-03-26T12:51:04.156" v="62"/>
        <pc:sldMkLst>
          <pc:docMk/>
          <pc:sldMk cId="3869341505" sldId="263"/>
        </pc:sldMkLst>
      </pc:sldChg>
      <pc:sldChg chg="addSp delSp modSp">
        <pc:chgData name="KING, ELYSE (Student)" userId="S::t7052717@live.tees.ac.uk::9d18e62e-1bd3-40fb-a7f8-2c917a3c78ac" providerId="AD" clId="Web-{C14AB6CB-318F-A74A-78B7-9F50B548DA24}" dt="2025-03-26T12:47:38.943" v="43" actId="20577"/>
        <pc:sldMkLst>
          <pc:docMk/>
          <pc:sldMk cId="3287200835" sldId="265"/>
        </pc:sldMkLst>
        <pc:spChg chg="add mod">
          <ac:chgData name="KING, ELYSE (Student)" userId="S::t7052717@live.tees.ac.uk::9d18e62e-1bd3-40fb-a7f8-2c917a3c78ac" providerId="AD" clId="Web-{C14AB6CB-318F-A74A-78B7-9F50B548DA24}" dt="2025-03-26T12:47:38.943" v="43" actId="20577"/>
          <ac:spMkLst>
            <pc:docMk/>
            <pc:sldMk cId="3287200835" sldId="265"/>
            <ac:spMk id="11" creationId="{48038E59-120C-235A-AFE1-F940F5A5DC84}"/>
          </ac:spMkLst>
        </pc:spChg>
      </pc:sldChg>
    </pc:docChg>
  </pc:docChgLst>
  <pc:docChgLst>
    <pc:chgData name="MANSHA, ASAD (Student)" userId="S::t7034319@live.tees.ac.uk::06c4b8b5-7cb2-4813-b389-31d985429206" providerId="AD" clId="Web-{A0637E86-A50C-32FC-A14C-B24528DC2E33}"/>
    <pc:docChg chg="modSld">
      <pc:chgData name="MANSHA, ASAD (Student)" userId="S::t7034319@live.tees.ac.uk::06c4b8b5-7cb2-4813-b389-31d985429206" providerId="AD" clId="Web-{A0637E86-A50C-32FC-A14C-B24528DC2E33}" dt="2025-04-07T14:26:24.207" v="3" actId="20577"/>
      <pc:docMkLst>
        <pc:docMk/>
      </pc:docMkLst>
      <pc:sldChg chg="modSp">
        <pc:chgData name="MANSHA, ASAD (Student)" userId="S::t7034319@live.tees.ac.uk::06c4b8b5-7cb2-4813-b389-31d985429206" providerId="AD" clId="Web-{A0637E86-A50C-32FC-A14C-B24528DC2E33}" dt="2025-04-07T14:26:24.207" v="3" actId="20577"/>
        <pc:sldMkLst>
          <pc:docMk/>
          <pc:sldMk cId="1425402342" sldId="260"/>
        </pc:sldMkLst>
        <pc:spChg chg="mod">
          <ac:chgData name="MANSHA, ASAD (Student)" userId="S::t7034319@live.tees.ac.uk::06c4b8b5-7cb2-4813-b389-31d985429206" providerId="AD" clId="Web-{A0637E86-A50C-32FC-A14C-B24528DC2E33}" dt="2025-04-07T14:26:24.207" v="3" actId="20577"/>
          <ac:spMkLst>
            <pc:docMk/>
            <pc:sldMk cId="1425402342" sldId="260"/>
            <ac:spMk id="3" creationId="{A2D0A86C-8159-8256-3BE9-B7DA693C15E5}"/>
          </ac:spMkLst>
        </pc:spChg>
      </pc:sldChg>
    </pc:docChg>
  </pc:docChgLst>
  <pc:docChgLst>
    <pc:chgData name="MANSHA, ASAD (Student)" userId="S::t7034319@live.tees.ac.uk::06c4b8b5-7cb2-4813-b389-31d985429206" providerId="AD" clId="Web-{BD171FD5-D046-10B7-E9A2-CF4553843C91}"/>
    <pc:docChg chg="modSld">
      <pc:chgData name="MANSHA, ASAD (Student)" userId="S::t7034319@live.tees.ac.uk::06c4b8b5-7cb2-4813-b389-31d985429206" providerId="AD" clId="Web-{BD171FD5-D046-10B7-E9A2-CF4553843C91}" dt="2025-03-31T23:04:09.145" v="44" actId="20577"/>
      <pc:docMkLst>
        <pc:docMk/>
      </pc:docMkLst>
      <pc:sldChg chg="modSp modNotes">
        <pc:chgData name="MANSHA, ASAD (Student)" userId="S::t7034319@live.tees.ac.uk::06c4b8b5-7cb2-4813-b389-31d985429206" providerId="AD" clId="Web-{BD171FD5-D046-10B7-E9A2-CF4553843C91}" dt="2025-03-31T23:04:09.145" v="44" actId="20577"/>
        <pc:sldMkLst>
          <pc:docMk/>
          <pc:sldMk cId="1887490204" sldId="275"/>
        </pc:sldMkLst>
        <pc:spChg chg="mod">
          <ac:chgData name="MANSHA, ASAD (Student)" userId="S::t7034319@live.tees.ac.uk::06c4b8b5-7cb2-4813-b389-31d985429206" providerId="AD" clId="Web-{BD171FD5-D046-10B7-E9A2-CF4553843C91}" dt="2025-03-31T23:04:09.145" v="44" actId="20577"/>
          <ac:spMkLst>
            <pc:docMk/>
            <pc:sldMk cId="1887490204" sldId="275"/>
            <ac:spMk id="4" creationId="{50234EA3-9090-1015-BE66-3AD69F6FB8E3}"/>
          </ac:spMkLst>
        </pc:spChg>
        <pc:spChg chg="mod">
          <ac:chgData name="MANSHA, ASAD (Student)" userId="S::t7034319@live.tees.ac.uk::06c4b8b5-7cb2-4813-b389-31d985429206" providerId="AD" clId="Web-{BD171FD5-D046-10B7-E9A2-CF4553843C91}" dt="2025-03-31T22:52:43.348" v="1" actId="20577"/>
          <ac:spMkLst>
            <pc:docMk/>
            <pc:sldMk cId="1887490204" sldId="275"/>
            <ac:spMk id="5" creationId="{AE2ADC27-CE5A-CA08-3595-2D7DAADE0418}"/>
          </ac:spMkLst>
        </pc:spChg>
        <pc:spChg chg="mod">
          <ac:chgData name="MANSHA, ASAD (Student)" userId="S::t7034319@live.tees.ac.uk::06c4b8b5-7cb2-4813-b389-31d985429206" providerId="AD" clId="Web-{BD171FD5-D046-10B7-E9A2-CF4553843C91}" dt="2025-03-31T22:59:28.966" v="22" actId="20577"/>
          <ac:spMkLst>
            <pc:docMk/>
            <pc:sldMk cId="1887490204" sldId="275"/>
            <ac:spMk id="7" creationId="{0EF96806-DD60-5D91-E262-88B48B9A316A}"/>
          </ac:spMkLst>
        </pc:spChg>
      </pc:sldChg>
    </pc:docChg>
  </pc:docChgLst>
  <pc:docChgLst>
    <pc:chgData name="KELLY, LIAM (Student)" userId="S::q5155450@live.tees.ac.uk::8e535dd6-be24-40f9-b251-d5bc5cb0163d" providerId="AD" clId="Web-{847064BE-9879-C4FD-94A0-E6223DB716D4}"/>
    <pc:docChg chg="modSld">
      <pc:chgData name="KELLY, LIAM (Student)" userId="S::q5155450@live.tees.ac.uk::8e535dd6-be24-40f9-b251-d5bc5cb0163d" providerId="AD" clId="Web-{847064BE-9879-C4FD-94A0-E6223DB716D4}" dt="2025-03-31T23:10:28.040" v="556" actId="1076"/>
      <pc:docMkLst>
        <pc:docMk/>
      </pc:docMkLst>
      <pc:sldChg chg="modSp">
        <pc:chgData name="KELLY, LIAM (Student)" userId="S::q5155450@live.tees.ac.uk::8e535dd6-be24-40f9-b251-d5bc5cb0163d" providerId="AD" clId="Web-{847064BE-9879-C4FD-94A0-E6223DB716D4}" dt="2025-03-31T16:39:28.457" v="167" actId="20577"/>
        <pc:sldMkLst>
          <pc:docMk/>
          <pc:sldMk cId="109857222" sldId="256"/>
        </pc:sldMkLst>
        <pc:spChg chg="mod">
          <ac:chgData name="KELLY, LIAM (Student)" userId="S::q5155450@live.tees.ac.uk::8e535dd6-be24-40f9-b251-d5bc5cb0163d" providerId="AD" clId="Web-{847064BE-9879-C4FD-94A0-E6223DB716D4}" dt="2025-03-31T16:31:34.953" v="103" actId="20577"/>
          <ac:spMkLst>
            <pc:docMk/>
            <pc:sldMk cId="109857222" sldId="256"/>
            <ac:spMk id="2" creationId="{00000000-0000-0000-0000-000000000000}"/>
          </ac:spMkLst>
        </pc:spChg>
        <pc:spChg chg="mod">
          <ac:chgData name="KELLY, LIAM (Student)" userId="S::q5155450@live.tees.ac.uk::8e535dd6-be24-40f9-b251-d5bc5cb0163d" providerId="AD" clId="Web-{847064BE-9879-C4FD-94A0-E6223DB716D4}" dt="2025-03-31T16:39:28.457" v="167" actId="20577"/>
          <ac:spMkLst>
            <pc:docMk/>
            <pc:sldMk cId="109857222" sldId="256"/>
            <ac:spMk id="3" creationId="{00000000-0000-0000-0000-000000000000}"/>
          </ac:spMkLst>
        </pc:spChg>
      </pc:sldChg>
      <pc:sldChg chg="modSp">
        <pc:chgData name="KELLY, LIAM (Student)" userId="S::q5155450@live.tees.ac.uk::8e535dd6-be24-40f9-b251-d5bc5cb0163d" providerId="AD" clId="Web-{847064BE-9879-C4FD-94A0-E6223DB716D4}" dt="2025-03-31T23:00:57.286" v="461"/>
        <pc:sldMkLst>
          <pc:docMk/>
          <pc:sldMk cId="3575410924" sldId="257"/>
        </pc:sldMkLst>
        <pc:spChg chg="mod">
          <ac:chgData name="KELLY, LIAM (Student)" userId="S::q5155450@live.tees.ac.uk::8e535dd6-be24-40f9-b251-d5bc5cb0163d" providerId="AD" clId="Web-{847064BE-9879-C4FD-94A0-E6223DB716D4}" dt="2025-03-31T23:00:41.395" v="441" actId="20577"/>
          <ac:spMkLst>
            <pc:docMk/>
            <pc:sldMk cId="3575410924" sldId="257"/>
            <ac:spMk id="2" creationId="{3B375C94-5214-882C-D09A-1C7921B2E3AB}"/>
          </ac:spMkLst>
        </pc:spChg>
        <pc:graphicFrameChg chg="mod modGraphic">
          <ac:chgData name="KELLY, LIAM (Student)" userId="S::q5155450@live.tees.ac.uk::8e535dd6-be24-40f9-b251-d5bc5cb0163d" providerId="AD" clId="Web-{847064BE-9879-C4FD-94A0-E6223DB716D4}" dt="2025-03-31T23:00:57.286" v="461"/>
          <ac:graphicFrameMkLst>
            <pc:docMk/>
            <pc:sldMk cId="3575410924" sldId="257"/>
            <ac:graphicFrameMk id="5" creationId="{2FFD29DD-A016-39C7-CD74-B5FC83914BC0}"/>
          </ac:graphicFrameMkLst>
        </pc:graphicFrameChg>
      </pc:sldChg>
      <pc:sldChg chg="modSp">
        <pc:chgData name="KELLY, LIAM (Student)" userId="S::q5155450@live.tees.ac.uk::8e535dd6-be24-40f9-b251-d5bc5cb0163d" providerId="AD" clId="Web-{847064BE-9879-C4FD-94A0-E6223DB716D4}" dt="2025-03-31T23:10:28.040" v="556" actId="1076"/>
        <pc:sldMkLst>
          <pc:docMk/>
          <pc:sldMk cId="4147721596" sldId="258"/>
        </pc:sldMkLst>
        <pc:spChg chg="mod">
          <ac:chgData name="KELLY, LIAM (Student)" userId="S::q5155450@live.tees.ac.uk::8e535dd6-be24-40f9-b251-d5bc5cb0163d" providerId="AD" clId="Web-{847064BE-9879-C4FD-94A0-E6223DB716D4}" dt="2025-03-31T23:07:31.342" v="546" actId="1076"/>
          <ac:spMkLst>
            <pc:docMk/>
            <pc:sldMk cId="4147721596" sldId="258"/>
            <ac:spMk id="3" creationId="{B6C9F9E4-B5D8-8FE0-048A-85D1EF9B8000}"/>
          </ac:spMkLst>
        </pc:spChg>
        <pc:spChg chg="mod">
          <ac:chgData name="KELLY, LIAM (Student)" userId="S::q5155450@live.tees.ac.uk::8e535dd6-be24-40f9-b251-d5bc5cb0163d" providerId="AD" clId="Web-{847064BE-9879-C4FD-94A0-E6223DB716D4}" dt="2025-03-31T23:09:37.209" v="550" actId="1076"/>
          <ac:spMkLst>
            <pc:docMk/>
            <pc:sldMk cId="4147721596" sldId="258"/>
            <ac:spMk id="7" creationId="{E7FD07B9-A002-EA58-0815-21C834BB1B31}"/>
          </ac:spMkLst>
        </pc:spChg>
        <pc:spChg chg="mod">
          <ac:chgData name="KELLY, LIAM (Student)" userId="S::q5155450@live.tees.ac.uk::8e535dd6-be24-40f9-b251-d5bc5cb0163d" providerId="AD" clId="Web-{847064BE-9879-C4FD-94A0-E6223DB716D4}" dt="2025-03-31T23:09:53.428" v="553" actId="1076"/>
          <ac:spMkLst>
            <pc:docMk/>
            <pc:sldMk cId="4147721596" sldId="258"/>
            <ac:spMk id="8" creationId="{B54484E4-8A94-D053-4B07-5866FF1530C4}"/>
          </ac:spMkLst>
        </pc:spChg>
        <pc:spChg chg="mod">
          <ac:chgData name="KELLY, LIAM (Student)" userId="S::q5155450@live.tees.ac.uk::8e535dd6-be24-40f9-b251-d5bc5cb0163d" providerId="AD" clId="Web-{847064BE-9879-C4FD-94A0-E6223DB716D4}" dt="2025-03-31T23:10:28.040" v="556" actId="1076"/>
          <ac:spMkLst>
            <pc:docMk/>
            <pc:sldMk cId="4147721596" sldId="258"/>
            <ac:spMk id="667" creationId="{74C14825-D4CD-B6BF-F221-B987DFF0173F}"/>
          </ac:spMkLst>
        </pc:spChg>
        <pc:graphicFrameChg chg="mod modGraphic">
          <ac:chgData name="KELLY, LIAM (Student)" userId="S::q5155450@live.tees.ac.uk::8e535dd6-be24-40f9-b251-d5bc5cb0163d" providerId="AD" clId="Web-{847064BE-9879-C4FD-94A0-E6223DB716D4}" dt="2025-03-31T23:10:17.476" v="555" actId="1076"/>
          <ac:graphicFrameMkLst>
            <pc:docMk/>
            <pc:sldMk cId="4147721596" sldId="258"/>
            <ac:graphicFrameMk id="14" creationId="{D39879BB-7918-E067-195E-93CC7B6381CA}"/>
          </ac:graphicFrameMkLst>
        </pc:graphicFrameChg>
      </pc:sldChg>
      <pc:sldChg chg="modSp">
        <pc:chgData name="KELLY, LIAM (Student)" userId="S::q5155450@live.tees.ac.uk::8e535dd6-be24-40f9-b251-d5bc5cb0163d" providerId="AD" clId="Web-{847064BE-9879-C4FD-94A0-E6223DB716D4}" dt="2025-03-31T22:52:33.833" v="403"/>
        <pc:sldMkLst>
          <pc:docMk/>
          <pc:sldMk cId="163936866" sldId="264"/>
        </pc:sldMkLst>
        <pc:picChg chg="mod">
          <ac:chgData name="KELLY, LIAM (Student)" userId="S::q5155450@live.tees.ac.uk::8e535dd6-be24-40f9-b251-d5bc5cb0163d" providerId="AD" clId="Web-{847064BE-9879-C4FD-94A0-E6223DB716D4}" dt="2025-03-31T22:52:33.833" v="403"/>
          <ac:picMkLst>
            <pc:docMk/>
            <pc:sldMk cId="163936866" sldId="264"/>
            <ac:picMk id="4" creationId="{9065EDF5-9D75-5C5F-DDB6-0E50CE800EE8}"/>
          </ac:picMkLst>
        </pc:picChg>
      </pc:sldChg>
      <pc:sldChg chg="modSp">
        <pc:chgData name="KELLY, LIAM (Student)" userId="S::q5155450@live.tees.ac.uk::8e535dd6-be24-40f9-b251-d5bc5cb0163d" providerId="AD" clId="Web-{847064BE-9879-C4FD-94A0-E6223DB716D4}" dt="2025-03-31T16:48:35.622" v="237" actId="20577"/>
        <pc:sldMkLst>
          <pc:docMk/>
          <pc:sldMk cId="2759548641" sldId="298"/>
        </pc:sldMkLst>
        <pc:graphicFrameChg chg="modGraphic">
          <ac:chgData name="KELLY, LIAM (Student)" userId="S::q5155450@live.tees.ac.uk::8e535dd6-be24-40f9-b251-d5bc5cb0163d" providerId="AD" clId="Web-{847064BE-9879-C4FD-94A0-E6223DB716D4}" dt="2025-03-31T16:48:35.622" v="237" actId="20577"/>
          <ac:graphicFrameMkLst>
            <pc:docMk/>
            <pc:sldMk cId="2759548641" sldId="298"/>
            <ac:graphicFrameMk id="4" creationId="{87F3DB15-8B1E-C645-69FE-7CAB2B1B64E2}"/>
          </ac:graphicFrameMkLst>
        </pc:graphicFrameChg>
      </pc:sldChg>
      <pc:sldChg chg="modSp">
        <pc:chgData name="KELLY, LIAM (Student)" userId="S::q5155450@live.tees.ac.uk::8e535dd6-be24-40f9-b251-d5bc5cb0163d" providerId="AD" clId="Web-{847064BE-9879-C4FD-94A0-E6223DB716D4}" dt="2025-03-31T22:44:15.774" v="351" actId="20577"/>
        <pc:sldMkLst>
          <pc:docMk/>
          <pc:sldMk cId="282903267" sldId="299"/>
        </pc:sldMkLst>
        <pc:spChg chg="mod">
          <ac:chgData name="KELLY, LIAM (Student)" userId="S::q5155450@live.tees.ac.uk::8e535dd6-be24-40f9-b251-d5bc5cb0163d" providerId="AD" clId="Web-{847064BE-9879-C4FD-94A0-E6223DB716D4}" dt="2025-03-31T22:44:15.774" v="351" actId="20577"/>
          <ac:spMkLst>
            <pc:docMk/>
            <pc:sldMk cId="282903267" sldId="299"/>
            <ac:spMk id="8" creationId="{6BDCEB10-FADA-C925-E0E0-814354F6DCF2}"/>
          </ac:spMkLst>
        </pc:spChg>
      </pc:sldChg>
      <pc:sldChg chg="addSp delSp modSp">
        <pc:chgData name="KELLY, LIAM (Student)" userId="S::q5155450@live.tees.ac.uk::8e535dd6-be24-40f9-b251-d5bc5cb0163d" providerId="AD" clId="Web-{847064BE-9879-C4FD-94A0-E6223DB716D4}" dt="2025-03-31T22:50:23.873" v="399" actId="1076"/>
        <pc:sldMkLst>
          <pc:docMk/>
          <pc:sldMk cId="2421158409" sldId="300"/>
        </pc:sldMkLst>
        <pc:spChg chg="add mod">
          <ac:chgData name="KELLY, LIAM (Student)" userId="S::q5155450@live.tees.ac.uk::8e535dd6-be24-40f9-b251-d5bc5cb0163d" providerId="AD" clId="Web-{847064BE-9879-C4FD-94A0-E6223DB716D4}" dt="2025-03-31T22:29:18.753" v="274" actId="1076"/>
          <ac:spMkLst>
            <pc:docMk/>
            <pc:sldMk cId="2421158409" sldId="300"/>
            <ac:spMk id="4" creationId="{59633C26-C7CF-4AE1-AF65-054146E4CED8}"/>
          </ac:spMkLst>
        </pc:spChg>
        <pc:picChg chg="add mod">
          <ac:chgData name="KELLY, LIAM (Student)" userId="S::q5155450@live.tees.ac.uk::8e535dd6-be24-40f9-b251-d5bc5cb0163d" providerId="AD" clId="Web-{847064BE-9879-C4FD-94A0-E6223DB716D4}" dt="2025-03-31T22:35:15.631" v="287" actId="1076"/>
          <ac:picMkLst>
            <pc:docMk/>
            <pc:sldMk cId="2421158409" sldId="300"/>
            <ac:picMk id="5" creationId="{42EBA4A5-EB13-2EE4-6D9F-7ABF496769D7}"/>
          </ac:picMkLst>
        </pc:picChg>
        <pc:picChg chg="add mod">
          <ac:chgData name="KELLY, LIAM (Student)" userId="S::q5155450@live.tees.ac.uk::8e535dd6-be24-40f9-b251-d5bc5cb0163d" providerId="AD" clId="Web-{847064BE-9879-C4FD-94A0-E6223DB716D4}" dt="2025-03-31T22:50:23.873" v="399" actId="1076"/>
          <ac:picMkLst>
            <pc:docMk/>
            <pc:sldMk cId="2421158409" sldId="300"/>
            <ac:picMk id="7" creationId="{6D96F58D-E77E-D3D3-7395-8E508665FFFF}"/>
          </ac:picMkLst>
        </pc:picChg>
        <pc:picChg chg="add mod">
          <ac:chgData name="KELLY, LIAM (Student)" userId="S::q5155450@live.tees.ac.uk::8e535dd6-be24-40f9-b251-d5bc5cb0163d" providerId="AD" clId="Web-{847064BE-9879-C4FD-94A0-E6223DB716D4}" dt="2025-03-31T22:50:21.576" v="398" actId="1076"/>
          <ac:picMkLst>
            <pc:docMk/>
            <pc:sldMk cId="2421158409" sldId="300"/>
            <ac:picMk id="10" creationId="{6C38AFEE-A029-0843-FCA6-A2C2733CA226}"/>
          </ac:picMkLst>
        </pc:picChg>
      </pc:sldChg>
      <pc:sldChg chg="addSp delSp modSp">
        <pc:chgData name="KELLY, LIAM (Student)" userId="S::q5155450@live.tees.ac.uk::8e535dd6-be24-40f9-b251-d5bc5cb0163d" providerId="AD" clId="Web-{847064BE-9879-C4FD-94A0-E6223DB716D4}" dt="2025-03-31T22:50:07.888" v="397" actId="1076"/>
        <pc:sldMkLst>
          <pc:docMk/>
          <pc:sldMk cId="3840640608" sldId="301"/>
        </pc:sldMkLst>
        <pc:spChg chg="mod">
          <ac:chgData name="KELLY, LIAM (Student)" userId="S::q5155450@live.tees.ac.uk::8e535dd6-be24-40f9-b251-d5bc5cb0163d" providerId="AD" clId="Web-{847064BE-9879-C4FD-94A0-E6223DB716D4}" dt="2025-03-31T22:46:38.486" v="375" actId="1076"/>
          <ac:spMkLst>
            <pc:docMk/>
            <pc:sldMk cId="3840640608" sldId="301"/>
            <ac:spMk id="8" creationId="{0D36BBDC-BEAC-1EA6-5A4A-CE4EE3DB809E}"/>
          </ac:spMkLst>
        </pc:spChg>
        <pc:spChg chg="add mod">
          <ac:chgData name="KELLY, LIAM (Student)" userId="S::q5155450@live.tees.ac.uk::8e535dd6-be24-40f9-b251-d5bc5cb0163d" providerId="AD" clId="Web-{847064BE-9879-C4FD-94A0-E6223DB716D4}" dt="2025-03-31T22:46:49.424" v="378" actId="1076"/>
          <ac:spMkLst>
            <pc:docMk/>
            <pc:sldMk cId="3840640608" sldId="301"/>
            <ac:spMk id="11" creationId="{4740BD18-F319-3B84-4774-B6C349A0BF27}"/>
          </ac:spMkLst>
        </pc:spChg>
        <pc:spChg chg="add mod">
          <ac:chgData name="KELLY, LIAM (Student)" userId="S::q5155450@live.tees.ac.uk::8e535dd6-be24-40f9-b251-d5bc5cb0163d" providerId="AD" clId="Web-{847064BE-9879-C4FD-94A0-E6223DB716D4}" dt="2025-03-31T22:46:01.654" v="366" actId="1076"/>
          <ac:spMkLst>
            <pc:docMk/>
            <pc:sldMk cId="3840640608" sldId="301"/>
            <ac:spMk id="13" creationId="{94E1A7F1-7530-72F7-6E63-2AADC72500AA}"/>
          </ac:spMkLst>
        </pc:spChg>
        <pc:picChg chg="add mod">
          <ac:chgData name="KELLY, LIAM (Student)" userId="S::q5155450@live.tees.ac.uk::8e535dd6-be24-40f9-b251-d5bc5cb0163d" providerId="AD" clId="Web-{847064BE-9879-C4FD-94A0-E6223DB716D4}" dt="2025-03-31T22:48:10.475" v="389" actId="14100"/>
          <ac:picMkLst>
            <pc:docMk/>
            <pc:sldMk cId="3840640608" sldId="301"/>
            <ac:picMk id="4" creationId="{E0E61FBE-0C5D-9EBD-2150-8E9F8961AC92}"/>
          </ac:picMkLst>
        </pc:picChg>
        <pc:picChg chg="add mod">
          <ac:chgData name="KELLY, LIAM (Student)" userId="S::q5155450@live.tees.ac.uk::8e535dd6-be24-40f9-b251-d5bc5cb0163d" providerId="AD" clId="Web-{847064BE-9879-C4FD-94A0-E6223DB716D4}" dt="2025-03-31T22:50:07.888" v="397" actId="1076"/>
          <ac:picMkLst>
            <pc:docMk/>
            <pc:sldMk cId="3840640608" sldId="301"/>
            <ac:picMk id="5" creationId="{C1246560-78AE-B5E7-FCA3-42776093511D}"/>
          </ac:picMkLst>
        </pc:picChg>
        <pc:picChg chg="add mod">
          <ac:chgData name="KELLY, LIAM (Student)" userId="S::q5155450@live.tees.ac.uk::8e535dd6-be24-40f9-b251-d5bc5cb0163d" providerId="AD" clId="Web-{847064BE-9879-C4FD-94A0-E6223DB716D4}" dt="2025-03-31T22:50:03.763" v="396" actId="1076"/>
          <ac:picMkLst>
            <pc:docMk/>
            <pc:sldMk cId="3840640608" sldId="301"/>
            <ac:picMk id="9" creationId="{244C6BBC-9AE5-3CAC-FA0F-B5AFBE934063}"/>
          </ac:picMkLst>
        </pc:picChg>
      </pc:sldChg>
    </pc:docChg>
  </pc:docChgLst>
  <pc:docChgLst>
    <pc:chgData name="SHARMA, KRISHNA (Student)" userId="S::s3454618@live.tees.ac.uk::a6242ecf-451c-4b0a-9090-243c24e8c2ca" providerId="AD" clId="Web-{B55AF920-F090-E98B-7376-F6E53B31B336}"/>
    <pc:docChg chg="addSld modSld">
      <pc:chgData name="SHARMA, KRISHNA (Student)" userId="S::s3454618@live.tees.ac.uk::a6242ecf-451c-4b0a-9090-243c24e8c2ca" providerId="AD" clId="Web-{B55AF920-F090-E98B-7376-F6E53B31B336}" dt="2025-03-27T23:44:51.776" v="46" actId="20577"/>
      <pc:docMkLst>
        <pc:docMk/>
      </pc:docMkLst>
      <pc:sldChg chg="modSp">
        <pc:chgData name="SHARMA, KRISHNA (Student)" userId="S::s3454618@live.tees.ac.uk::a6242ecf-451c-4b0a-9090-243c24e8c2ca" providerId="AD" clId="Web-{B55AF920-F090-E98B-7376-F6E53B31B336}" dt="2025-03-27T23:38:29.251" v="2" actId="14100"/>
        <pc:sldMkLst>
          <pc:docMk/>
          <pc:sldMk cId="427225579" sldId="286"/>
        </pc:sldMkLst>
        <pc:picChg chg="mod">
          <ac:chgData name="SHARMA, KRISHNA (Student)" userId="S::s3454618@live.tees.ac.uk::a6242ecf-451c-4b0a-9090-243c24e8c2ca" providerId="AD" clId="Web-{B55AF920-F090-E98B-7376-F6E53B31B336}" dt="2025-03-27T23:38:29.251" v="2" actId="14100"/>
          <ac:picMkLst>
            <pc:docMk/>
            <pc:sldMk cId="427225579" sldId="286"/>
            <ac:picMk id="52" creationId="{3B0143B5-9F1E-04F6-894F-7A02BEA3AAFE}"/>
          </ac:picMkLst>
        </pc:picChg>
      </pc:sldChg>
      <pc:sldChg chg="modSp">
        <pc:chgData name="SHARMA, KRISHNA (Student)" userId="S::s3454618@live.tees.ac.uk::a6242ecf-451c-4b0a-9090-243c24e8c2ca" providerId="AD" clId="Web-{B55AF920-F090-E98B-7376-F6E53B31B336}" dt="2025-03-27T23:38:59.768" v="7" actId="14100"/>
        <pc:sldMkLst>
          <pc:docMk/>
          <pc:sldMk cId="1919685047" sldId="288"/>
        </pc:sldMkLst>
        <pc:graphicFrameChg chg="mod modGraphic">
          <ac:chgData name="SHARMA, KRISHNA (Student)" userId="S::s3454618@live.tees.ac.uk::a6242ecf-451c-4b0a-9090-243c24e8c2ca" providerId="AD" clId="Web-{B55AF920-F090-E98B-7376-F6E53B31B336}" dt="2025-03-27T23:38:59.768" v="7" actId="14100"/>
          <ac:graphicFrameMkLst>
            <pc:docMk/>
            <pc:sldMk cId="1919685047" sldId="288"/>
            <ac:graphicFrameMk id="7" creationId="{19571013-0DE5-6BC4-F222-A102930BFD2D}"/>
          </ac:graphicFrameMkLst>
        </pc:graphicFrameChg>
      </pc:sldChg>
      <pc:sldChg chg="addSp delSp modSp new">
        <pc:chgData name="SHARMA, KRISHNA (Student)" userId="S::s3454618@live.tees.ac.uk::a6242ecf-451c-4b0a-9090-243c24e8c2ca" providerId="AD" clId="Web-{B55AF920-F090-E98B-7376-F6E53B31B336}" dt="2025-03-27T23:44:51.776" v="46" actId="20577"/>
        <pc:sldMkLst>
          <pc:docMk/>
          <pc:sldMk cId="166332763" sldId="293"/>
        </pc:sldMkLst>
        <pc:spChg chg="add mod">
          <ac:chgData name="SHARMA, KRISHNA (Student)" userId="S::s3454618@live.tees.ac.uk::a6242ecf-451c-4b0a-9090-243c24e8c2ca" providerId="AD" clId="Web-{B55AF920-F090-E98B-7376-F6E53B31B336}" dt="2025-03-27T23:40:51.536" v="19" actId="20577"/>
          <ac:spMkLst>
            <pc:docMk/>
            <pc:sldMk cId="166332763" sldId="293"/>
            <ac:spMk id="5" creationId="{B07F4C86-B704-E7A3-7359-8C5F4E818010}"/>
          </ac:spMkLst>
        </pc:spChg>
      </pc:sldChg>
    </pc:docChg>
  </pc:docChgLst>
  <pc:docChgLst>
    <pc:chgData name="WAHEED, MOHSIN RAZA (Student)" userId="S::e4531980@live.tees.ac.uk::fa901399-c39f-4525-95a5-bca51f1839ca" providerId="AD" clId="Web-{75CECB35-E2B1-9262-CD89-3874FD207279}"/>
    <pc:docChg chg="modSld">
      <pc:chgData name="WAHEED, MOHSIN RAZA (Student)" userId="S::e4531980@live.tees.ac.uk::fa901399-c39f-4525-95a5-bca51f1839ca" providerId="AD" clId="Web-{75CECB35-E2B1-9262-CD89-3874FD207279}" dt="2025-03-28T10:48:08.719" v="42" actId="14100"/>
      <pc:docMkLst>
        <pc:docMk/>
      </pc:docMkLst>
      <pc:sldChg chg="addSp modSp">
        <pc:chgData name="WAHEED, MOHSIN RAZA (Student)" userId="S::e4531980@live.tees.ac.uk::fa901399-c39f-4525-95a5-bca51f1839ca" providerId="AD" clId="Web-{75CECB35-E2B1-9262-CD89-3874FD207279}" dt="2025-03-28T10:48:08.719" v="42" actId="14100"/>
        <pc:sldMkLst>
          <pc:docMk/>
          <pc:sldMk cId="35666893" sldId="285"/>
        </pc:sldMkLst>
        <pc:spChg chg="mod">
          <ac:chgData name="WAHEED, MOHSIN RAZA (Student)" userId="S::e4531980@live.tees.ac.uk::fa901399-c39f-4525-95a5-bca51f1839ca" providerId="AD" clId="Web-{75CECB35-E2B1-9262-CD89-3874FD207279}" dt="2025-03-28T10:43:21.899" v="31" actId="20577"/>
          <ac:spMkLst>
            <pc:docMk/>
            <pc:sldMk cId="35666893" sldId="285"/>
            <ac:spMk id="4" creationId="{D96C29EA-F378-6EDE-E434-863A6E694AF9}"/>
          </ac:spMkLst>
        </pc:spChg>
        <pc:graphicFrameChg chg="mod modGraphic">
          <ac:chgData name="WAHEED, MOHSIN RAZA (Student)" userId="S::e4531980@live.tees.ac.uk::fa901399-c39f-4525-95a5-bca51f1839ca" providerId="AD" clId="Web-{75CECB35-E2B1-9262-CD89-3874FD207279}" dt="2025-03-28T10:43:09.414" v="28" actId="14100"/>
          <ac:graphicFrameMkLst>
            <pc:docMk/>
            <pc:sldMk cId="35666893" sldId="285"/>
            <ac:graphicFrameMk id="3" creationId="{B9DEC2BE-2800-CB93-847C-49E7E3D940B9}"/>
          </ac:graphicFrameMkLst>
        </pc:graphicFrameChg>
        <pc:picChg chg="add mod">
          <ac:chgData name="WAHEED, MOHSIN RAZA (Student)" userId="S::e4531980@live.tees.ac.uk::fa901399-c39f-4525-95a5-bca51f1839ca" providerId="AD" clId="Web-{75CECB35-E2B1-9262-CD89-3874FD207279}" dt="2025-03-28T10:48:08.719" v="42" actId="14100"/>
          <ac:picMkLst>
            <pc:docMk/>
            <pc:sldMk cId="35666893" sldId="285"/>
            <ac:picMk id="25" creationId="{732667EF-DAC9-752E-27F2-34B21B69AAAA}"/>
          </ac:picMkLst>
        </pc:picChg>
      </pc:sldChg>
      <pc:sldChg chg="modSp">
        <pc:chgData name="WAHEED, MOHSIN RAZA (Student)" userId="S::e4531980@live.tees.ac.uk::fa901399-c39f-4525-95a5-bca51f1839ca" providerId="AD" clId="Web-{75CECB35-E2B1-9262-CD89-3874FD207279}" dt="2025-03-28T10:48:08.094" v="41" actId="1076"/>
        <pc:sldMkLst>
          <pc:docMk/>
          <pc:sldMk cId="427225579" sldId="286"/>
        </pc:sldMkLst>
        <pc:picChg chg="mod">
          <ac:chgData name="WAHEED, MOHSIN RAZA (Student)" userId="S::e4531980@live.tees.ac.uk::fa901399-c39f-4525-95a5-bca51f1839ca" providerId="AD" clId="Web-{75CECB35-E2B1-9262-CD89-3874FD207279}" dt="2025-03-28T10:48:08.094" v="41" actId="1076"/>
          <ac:picMkLst>
            <pc:docMk/>
            <pc:sldMk cId="427225579" sldId="286"/>
            <ac:picMk id="52" creationId="{3B0143B5-9F1E-04F6-894F-7A02BEA3AAFE}"/>
          </ac:picMkLst>
        </pc:picChg>
      </pc:sldChg>
      <pc:sldChg chg="modSp">
        <pc:chgData name="WAHEED, MOHSIN RAZA (Student)" userId="S::e4531980@live.tees.ac.uk::fa901399-c39f-4525-95a5-bca51f1839ca" providerId="AD" clId="Web-{75CECB35-E2B1-9262-CD89-3874FD207279}" dt="2025-03-28T10:39:09.142" v="7" actId="20577"/>
        <pc:sldMkLst>
          <pc:docMk/>
          <pc:sldMk cId="94721521" sldId="287"/>
        </pc:sldMkLst>
      </pc:sldChg>
      <pc:sldChg chg="modSp">
        <pc:chgData name="WAHEED, MOHSIN RAZA (Student)" userId="S::e4531980@live.tees.ac.uk::fa901399-c39f-4525-95a5-bca51f1839ca" providerId="AD" clId="Web-{75CECB35-E2B1-9262-CD89-3874FD207279}" dt="2025-03-28T10:40:40.223" v="16" actId="20577"/>
        <pc:sldMkLst>
          <pc:docMk/>
          <pc:sldMk cId="1919685047" sldId="288"/>
        </pc:sldMkLst>
      </pc:sldChg>
    </pc:docChg>
  </pc:docChgLst>
  <pc:docChgLst>
    <pc:chgData name="MANSHA, ASAD (Student)" userId="S::t7034319@live.tees.ac.uk::06c4b8b5-7cb2-4813-b389-31d985429206" providerId="AD" clId="Web-{52162C07-C8BD-7716-9BE3-8CCF8B4CF761}"/>
    <pc:docChg chg="modSld modMainMaster">
      <pc:chgData name="MANSHA, ASAD (Student)" userId="S::t7034319@live.tees.ac.uk::06c4b8b5-7cb2-4813-b389-31d985429206" providerId="AD" clId="Web-{52162C07-C8BD-7716-9BE3-8CCF8B4CF761}" dt="2025-03-26T12:53:27.434" v="228" actId="1076"/>
      <pc:docMkLst>
        <pc:docMk/>
      </pc:docMkLst>
      <pc:sldChg chg="modTransition">
        <pc:chgData name="MANSHA, ASAD (Student)" userId="S::t7034319@live.tees.ac.uk::06c4b8b5-7cb2-4813-b389-31d985429206" providerId="AD" clId="Web-{52162C07-C8BD-7716-9BE3-8CCF8B4CF761}" dt="2025-03-26T12:12:13.428" v="7"/>
        <pc:sldMkLst>
          <pc:docMk/>
          <pc:sldMk cId="109857222" sldId="256"/>
        </pc:sldMkLst>
      </pc:sldChg>
      <pc:sldChg chg="modTransition">
        <pc:chgData name="MANSHA, ASAD (Student)" userId="S::t7034319@live.tees.ac.uk::06c4b8b5-7cb2-4813-b389-31d985429206" providerId="AD" clId="Web-{52162C07-C8BD-7716-9BE3-8CCF8B4CF761}" dt="2025-03-26T12:12:13.428" v="7"/>
        <pc:sldMkLst>
          <pc:docMk/>
          <pc:sldMk cId="3575410924" sldId="257"/>
        </pc:sldMkLst>
      </pc:sldChg>
      <pc:sldChg chg="modTransition">
        <pc:chgData name="MANSHA, ASAD (Student)" userId="S::t7034319@live.tees.ac.uk::06c4b8b5-7cb2-4813-b389-31d985429206" providerId="AD" clId="Web-{52162C07-C8BD-7716-9BE3-8CCF8B4CF761}" dt="2025-03-26T12:12:13.428" v="7"/>
        <pc:sldMkLst>
          <pc:docMk/>
          <pc:sldMk cId="4147721596" sldId="258"/>
        </pc:sldMkLst>
      </pc:sldChg>
      <pc:sldChg chg="modTransition">
        <pc:chgData name="MANSHA, ASAD (Student)" userId="S::t7034319@live.tees.ac.uk::06c4b8b5-7cb2-4813-b389-31d985429206" providerId="AD" clId="Web-{52162C07-C8BD-7716-9BE3-8CCF8B4CF761}" dt="2025-03-26T12:12:13.428" v="7"/>
        <pc:sldMkLst>
          <pc:docMk/>
          <pc:sldMk cId="2759548641" sldId="261"/>
        </pc:sldMkLst>
      </pc:sldChg>
      <pc:sldChg chg="modTransition">
        <pc:chgData name="MANSHA, ASAD (Student)" userId="S::t7034319@live.tees.ac.uk::06c4b8b5-7cb2-4813-b389-31d985429206" providerId="AD" clId="Web-{52162C07-C8BD-7716-9BE3-8CCF8B4CF761}" dt="2025-03-26T12:12:13.428" v="7"/>
        <pc:sldMkLst>
          <pc:docMk/>
          <pc:sldMk cId="1960813538" sldId="262"/>
        </pc:sldMkLst>
      </pc:sldChg>
      <pc:sldChg chg="addSp delSp modSp modTransition">
        <pc:chgData name="MANSHA, ASAD (Student)" userId="S::t7034319@live.tees.ac.uk::06c4b8b5-7cb2-4813-b389-31d985429206" providerId="AD" clId="Web-{52162C07-C8BD-7716-9BE3-8CCF8B4CF761}" dt="2025-03-26T12:53:27.434" v="228" actId="1076"/>
        <pc:sldMkLst>
          <pc:docMk/>
          <pc:sldMk cId="3869341505" sldId="263"/>
        </pc:sldMkLst>
        <pc:spChg chg="add mod">
          <ac:chgData name="MANSHA, ASAD (Student)" userId="S::t7034319@live.tees.ac.uk::06c4b8b5-7cb2-4813-b389-31d985429206" providerId="AD" clId="Web-{52162C07-C8BD-7716-9BE3-8CCF8B4CF761}" dt="2025-03-26T12:53:27.434" v="228" actId="1076"/>
          <ac:spMkLst>
            <pc:docMk/>
            <pc:sldMk cId="3869341505" sldId="263"/>
            <ac:spMk id="64" creationId="{87CB049D-EC2E-1551-A41B-C1965CE22DFD}"/>
          </ac:spMkLst>
        </pc:spChg>
        <pc:spChg chg="add mod">
          <ac:chgData name="MANSHA, ASAD (Student)" userId="S::t7034319@live.tees.ac.uk::06c4b8b5-7cb2-4813-b389-31d985429206" providerId="AD" clId="Web-{52162C07-C8BD-7716-9BE3-8CCF8B4CF761}" dt="2025-03-26T12:52:53.824" v="223" actId="1076"/>
          <ac:spMkLst>
            <pc:docMk/>
            <pc:sldMk cId="3869341505" sldId="263"/>
            <ac:spMk id="66" creationId="{EC4E5E11-5CEA-950C-37BA-F4E397979DD8}"/>
          </ac:spMkLst>
        </pc:spChg>
      </pc:sldChg>
      <pc:sldChg chg="modSp modTransition">
        <pc:chgData name="MANSHA, ASAD (Student)" userId="S::t7034319@live.tees.ac.uk::06c4b8b5-7cb2-4813-b389-31d985429206" providerId="AD" clId="Web-{52162C07-C8BD-7716-9BE3-8CCF8B4CF761}" dt="2025-03-26T12:15:12.949" v="16" actId="20577"/>
        <pc:sldMkLst>
          <pc:docMk/>
          <pc:sldMk cId="163936866" sldId="264"/>
        </pc:sldMkLst>
        <pc:spChg chg="mod">
          <ac:chgData name="MANSHA, ASAD (Student)" userId="S::t7034319@live.tees.ac.uk::06c4b8b5-7cb2-4813-b389-31d985429206" providerId="AD" clId="Web-{52162C07-C8BD-7716-9BE3-8CCF8B4CF761}" dt="2025-03-26T12:15:12.949" v="16" actId="20577"/>
          <ac:spMkLst>
            <pc:docMk/>
            <pc:sldMk cId="163936866" sldId="264"/>
            <ac:spMk id="3" creationId="{AC79C68C-7C18-E912-0647-C04BC5EEA48C}"/>
          </ac:spMkLst>
        </pc:spChg>
      </pc:sldChg>
      <pc:sldChg chg="modTransition">
        <pc:chgData name="MANSHA, ASAD (Student)" userId="S::t7034319@live.tees.ac.uk::06c4b8b5-7cb2-4813-b389-31d985429206" providerId="AD" clId="Web-{52162C07-C8BD-7716-9BE3-8CCF8B4CF761}" dt="2025-03-26T12:12:13.428" v="7"/>
        <pc:sldMkLst>
          <pc:docMk/>
          <pc:sldMk cId="3287200835" sldId="265"/>
        </pc:sldMkLst>
      </pc:sldChg>
      <pc:sldChg chg="modSp">
        <pc:chgData name="MANSHA, ASAD (Student)" userId="S::t7034319@live.tees.ac.uk::06c4b8b5-7cb2-4813-b389-31d985429206" providerId="AD" clId="Web-{52162C07-C8BD-7716-9BE3-8CCF8B4CF761}" dt="2025-03-26T12:17:08.811" v="18" actId="20577"/>
        <pc:sldMkLst>
          <pc:docMk/>
          <pc:sldMk cId="3965836317" sldId="269"/>
        </pc:sldMkLst>
        <pc:spChg chg="mod">
          <ac:chgData name="MANSHA, ASAD (Student)" userId="S::t7034319@live.tees.ac.uk::06c4b8b5-7cb2-4813-b389-31d985429206" providerId="AD" clId="Web-{52162C07-C8BD-7716-9BE3-8CCF8B4CF761}" dt="2025-03-26T12:17:08.811" v="18" actId="20577"/>
          <ac:spMkLst>
            <pc:docMk/>
            <pc:sldMk cId="3965836317" sldId="269"/>
            <ac:spMk id="3" creationId="{1F43CF56-4079-FA7B-DEA5-06722FD28097}"/>
          </ac:spMkLst>
        </pc:spChg>
      </pc:sldChg>
      <pc:sldChg chg="modSp">
        <pc:chgData name="MANSHA, ASAD (Student)" userId="S::t7034319@live.tees.ac.uk::06c4b8b5-7cb2-4813-b389-31d985429206" providerId="AD" clId="Web-{52162C07-C8BD-7716-9BE3-8CCF8B4CF761}" dt="2025-03-26T12:17:30.359" v="21" actId="20577"/>
        <pc:sldMkLst>
          <pc:docMk/>
          <pc:sldMk cId="1725584123" sldId="281"/>
        </pc:sldMkLst>
      </pc:sldChg>
      <pc:sldChg chg="modSp">
        <pc:chgData name="MANSHA, ASAD (Student)" userId="S::t7034319@live.tees.ac.uk::06c4b8b5-7cb2-4813-b389-31d985429206" providerId="AD" clId="Web-{52162C07-C8BD-7716-9BE3-8CCF8B4CF761}" dt="2025-03-26T12:17:43.812" v="24" actId="20577"/>
        <pc:sldMkLst>
          <pc:docMk/>
          <pc:sldMk cId="2777105958" sldId="282"/>
        </pc:sldMkLst>
      </pc:sldChg>
      <pc:sldChg chg="modSp modTransition">
        <pc:chgData name="MANSHA, ASAD (Student)" userId="S::t7034319@live.tees.ac.uk::06c4b8b5-7cb2-4813-b389-31d985429206" providerId="AD" clId="Web-{52162C07-C8BD-7716-9BE3-8CCF8B4CF761}" dt="2025-03-26T12:17:57.281" v="27" actId="20577"/>
        <pc:sldMkLst>
          <pc:docMk/>
          <pc:sldMk cId="1425402342" sldId="283"/>
        </pc:sldMkLst>
      </pc:sldChg>
      <pc:sldChg chg="modSp">
        <pc:chgData name="MANSHA, ASAD (Student)" userId="S::t7034319@live.tees.ac.uk::06c4b8b5-7cb2-4813-b389-31d985429206" providerId="AD" clId="Web-{52162C07-C8BD-7716-9BE3-8CCF8B4CF761}" dt="2025-03-26T12:18:52.345" v="37" actId="20577"/>
        <pc:sldMkLst>
          <pc:docMk/>
          <pc:sldMk cId="3097391418" sldId="284"/>
        </pc:sldMkLst>
        <pc:graphicFrameChg chg="modGraphic">
          <ac:chgData name="MANSHA, ASAD (Student)" userId="S::t7034319@live.tees.ac.uk::06c4b8b5-7cb2-4813-b389-31d985429206" providerId="AD" clId="Web-{52162C07-C8BD-7716-9BE3-8CCF8B4CF761}" dt="2025-03-26T12:18:52.345" v="37" actId="20577"/>
          <ac:graphicFrameMkLst>
            <pc:docMk/>
            <pc:sldMk cId="3097391418" sldId="284"/>
            <ac:graphicFrameMk id="7" creationId="{F025C8C0-20C3-D3A7-D5D4-7E3EAC841FEE}"/>
          </ac:graphicFrameMkLst>
        </pc:graphicFrameChg>
      </pc:sldChg>
      <pc:sldChg chg="modSp">
        <pc:chgData name="MANSHA, ASAD (Student)" userId="S::t7034319@live.tees.ac.uk::06c4b8b5-7cb2-4813-b389-31d985429206" providerId="AD" clId="Web-{52162C07-C8BD-7716-9BE3-8CCF8B4CF761}" dt="2025-03-26T12:18:18.798" v="30" actId="20577"/>
        <pc:sldMkLst>
          <pc:docMk/>
          <pc:sldMk cId="35666893" sldId="285"/>
        </pc:sldMkLst>
        <pc:graphicFrameChg chg="modGraphic">
          <ac:chgData name="MANSHA, ASAD (Student)" userId="S::t7034319@live.tees.ac.uk::06c4b8b5-7cb2-4813-b389-31d985429206" providerId="AD" clId="Web-{52162C07-C8BD-7716-9BE3-8CCF8B4CF761}" dt="2025-03-26T12:18:18.798" v="30" actId="20577"/>
          <ac:graphicFrameMkLst>
            <pc:docMk/>
            <pc:sldMk cId="35666893" sldId="285"/>
            <ac:graphicFrameMk id="3" creationId="{B9DEC2BE-2800-CB93-847C-49E7E3D940B9}"/>
          </ac:graphicFrameMkLst>
        </pc:graphicFrameChg>
      </pc:sldChg>
      <pc:sldChg chg="modTransition">
        <pc:chgData name="MANSHA, ASAD (Student)" userId="S::t7034319@live.tees.ac.uk::06c4b8b5-7cb2-4813-b389-31d985429206" providerId="AD" clId="Web-{52162C07-C8BD-7716-9BE3-8CCF8B4CF761}" dt="2025-03-26T12:12:13.428" v="7"/>
        <pc:sldMkLst>
          <pc:docMk/>
          <pc:sldMk cId="94721521" sldId="287"/>
        </pc:sldMkLst>
      </pc:sldChg>
      <pc:sldMasterChg chg="modTransition">
        <pc:chgData name="MANSHA, ASAD (Student)" userId="S::t7034319@live.tees.ac.uk::06c4b8b5-7cb2-4813-b389-31d985429206" providerId="AD" clId="Web-{52162C07-C8BD-7716-9BE3-8CCF8B4CF761}" dt="2025-03-26T12:12:13.428" v="7"/>
        <pc:sldMasterMkLst>
          <pc:docMk/>
          <pc:sldMasterMk cId="1147220659" sldId="2147484416"/>
        </pc:sldMasterMkLst>
      </pc:sldMasterChg>
    </pc:docChg>
  </pc:docChgLst>
  <pc:docChgLst>
    <pc:chgData name="SHARMA, KRISHNA (Student)" userId="S::s3454618@live.tees.ac.uk::a6242ecf-451c-4b0a-9090-243c24e8c2ca" providerId="AD" clId="Web-{3C78F1FF-39A3-9D07-2B4C-C6C1461EC318}"/>
    <pc:docChg chg="modSld">
      <pc:chgData name="SHARMA, KRISHNA (Student)" userId="S::s3454618@live.tees.ac.uk::a6242ecf-451c-4b0a-9090-243c24e8c2ca" providerId="AD" clId="Web-{3C78F1FF-39A3-9D07-2B4C-C6C1461EC318}" dt="2025-04-04T11:56:14.905" v="1" actId="20577"/>
      <pc:docMkLst>
        <pc:docMk/>
      </pc:docMkLst>
      <pc:sldChg chg="modSp">
        <pc:chgData name="SHARMA, KRISHNA (Student)" userId="S::s3454618@live.tees.ac.uk::a6242ecf-451c-4b0a-9090-243c24e8c2ca" providerId="AD" clId="Web-{3C78F1FF-39A3-9D07-2B4C-C6C1461EC318}" dt="2025-04-04T11:56:14.905" v="1" actId="20577"/>
        <pc:sldMkLst>
          <pc:docMk/>
          <pc:sldMk cId="3929745120" sldId="272"/>
        </pc:sldMkLst>
        <pc:spChg chg="mod">
          <ac:chgData name="SHARMA, KRISHNA (Student)" userId="S::s3454618@live.tees.ac.uk::a6242ecf-451c-4b0a-9090-243c24e8c2ca" providerId="AD" clId="Web-{3C78F1FF-39A3-9D07-2B4C-C6C1461EC318}" dt="2025-04-04T11:56:14.905" v="1" actId="20577"/>
          <ac:spMkLst>
            <pc:docMk/>
            <pc:sldMk cId="3929745120" sldId="272"/>
            <ac:spMk id="2" creationId="{8A7084ED-06C2-F7CD-A4CE-EAEFC7482911}"/>
          </ac:spMkLst>
        </pc:spChg>
      </pc:sldChg>
    </pc:docChg>
  </pc:docChgLst>
  <pc:docChgLst>
    <pc:chgData name="MANSHA, ASAD (Student)" userId="S::t7034319@live.tees.ac.uk::06c4b8b5-7cb2-4813-b389-31d985429206" providerId="AD" clId="Web-{3CC1DDCC-304D-548B-F911-51B2ABB37286}"/>
    <pc:docChg chg="modSld">
      <pc:chgData name="MANSHA, ASAD (Student)" userId="S::t7034319@live.tees.ac.uk::06c4b8b5-7cb2-4813-b389-31d985429206" providerId="AD" clId="Web-{3CC1DDCC-304D-548B-F911-51B2ABB37286}" dt="2025-03-28T15:11:47.820" v="17" actId="20577"/>
      <pc:docMkLst>
        <pc:docMk/>
      </pc:docMkLst>
      <pc:sldChg chg="modSp">
        <pc:chgData name="MANSHA, ASAD (Student)" userId="S::t7034319@live.tees.ac.uk::06c4b8b5-7cb2-4813-b389-31d985429206" providerId="AD" clId="Web-{3CC1DDCC-304D-548B-F911-51B2ABB37286}" dt="2025-03-28T15:10:40.600" v="9" actId="20577"/>
        <pc:sldMkLst>
          <pc:docMk/>
          <pc:sldMk cId="163936866" sldId="264"/>
        </pc:sldMkLst>
        <pc:spChg chg="mod">
          <ac:chgData name="MANSHA, ASAD (Student)" userId="S::t7034319@live.tees.ac.uk::06c4b8b5-7cb2-4813-b389-31d985429206" providerId="AD" clId="Web-{3CC1DDCC-304D-548B-F911-51B2ABB37286}" dt="2025-03-28T15:10:40.600" v="9" actId="20577"/>
          <ac:spMkLst>
            <pc:docMk/>
            <pc:sldMk cId="163936866" sldId="264"/>
            <ac:spMk id="3" creationId="{AC79C68C-7C18-E912-0647-C04BC5EEA48C}"/>
          </ac:spMkLst>
        </pc:spChg>
      </pc:sldChg>
      <pc:sldChg chg="modSp">
        <pc:chgData name="MANSHA, ASAD (Student)" userId="S::t7034319@live.tees.ac.uk::06c4b8b5-7cb2-4813-b389-31d985429206" providerId="AD" clId="Web-{3CC1DDCC-304D-548B-F911-51B2ABB37286}" dt="2025-03-28T15:11:07.022" v="13" actId="20577"/>
        <pc:sldMkLst>
          <pc:docMk/>
          <pc:sldMk cId="3287200835" sldId="265"/>
        </pc:sldMkLst>
        <pc:spChg chg="mod">
          <ac:chgData name="MANSHA, ASAD (Student)" userId="S::t7034319@live.tees.ac.uk::06c4b8b5-7cb2-4813-b389-31d985429206" providerId="AD" clId="Web-{3CC1DDCC-304D-548B-F911-51B2ABB37286}" dt="2025-03-28T15:11:07.022" v="13" actId="20577"/>
          <ac:spMkLst>
            <pc:docMk/>
            <pc:sldMk cId="3287200835" sldId="265"/>
            <ac:spMk id="11" creationId="{48038E59-120C-235A-AFE1-F940F5A5DC84}"/>
          </ac:spMkLst>
        </pc:spChg>
      </pc:sldChg>
      <pc:sldChg chg="modSp">
        <pc:chgData name="MANSHA, ASAD (Student)" userId="S::t7034319@live.tees.ac.uk::06c4b8b5-7cb2-4813-b389-31d985429206" providerId="AD" clId="Web-{3CC1DDCC-304D-548B-F911-51B2ABB37286}" dt="2025-03-28T15:10:46.412" v="11" actId="20577"/>
        <pc:sldMkLst>
          <pc:docMk/>
          <pc:sldMk cId="2253751247" sldId="271"/>
        </pc:sldMkLst>
        <pc:spChg chg="mod">
          <ac:chgData name="MANSHA, ASAD (Student)" userId="S::t7034319@live.tees.ac.uk::06c4b8b5-7cb2-4813-b389-31d985429206" providerId="AD" clId="Web-{3CC1DDCC-304D-548B-F911-51B2ABB37286}" dt="2025-03-28T15:10:46.412" v="11" actId="20577"/>
          <ac:spMkLst>
            <pc:docMk/>
            <pc:sldMk cId="2253751247" sldId="271"/>
            <ac:spMk id="3" creationId="{594971C4-4567-9682-7205-1D20C8F230B6}"/>
          </ac:spMkLst>
        </pc:spChg>
      </pc:sldChg>
      <pc:sldChg chg="modSp">
        <pc:chgData name="MANSHA, ASAD (Student)" userId="S::t7034319@live.tees.ac.uk::06c4b8b5-7cb2-4813-b389-31d985429206" providerId="AD" clId="Web-{3CC1DDCC-304D-548B-F911-51B2ABB37286}" dt="2025-03-28T15:10:22.318" v="5" actId="20577"/>
        <pc:sldMkLst>
          <pc:docMk/>
          <pc:sldMk cId="1887490204" sldId="275"/>
        </pc:sldMkLst>
        <pc:spChg chg="mod">
          <ac:chgData name="MANSHA, ASAD (Student)" userId="S::t7034319@live.tees.ac.uk::06c4b8b5-7cb2-4813-b389-31d985429206" providerId="AD" clId="Web-{3CC1DDCC-304D-548B-F911-51B2ABB37286}" dt="2025-03-28T15:10:22.318" v="5" actId="20577"/>
          <ac:spMkLst>
            <pc:docMk/>
            <pc:sldMk cId="1887490204" sldId="275"/>
            <ac:spMk id="5" creationId="{AE2ADC27-CE5A-CA08-3595-2D7DAADE0418}"/>
          </ac:spMkLst>
        </pc:spChg>
      </pc:sldChg>
      <pc:sldChg chg="modSp">
        <pc:chgData name="MANSHA, ASAD (Student)" userId="S::t7034319@live.tees.ac.uk::06c4b8b5-7cb2-4813-b389-31d985429206" providerId="AD" clId="Web-{3CC1DDCC-304D-548B-F911-51B2ABB37286}" dt="2025-03-28T15:11:33.445" v="16" actId="20577"/>
        <pc:sldMkLst>
          <pc:docMk/>
          <pc:sldMk cId="287528830" sldId="294"/>
        </pc:sldMkLst>
      </pc:sldChg>
      <pc:sldChg chg="modSp">
        <pc:chgData name="MANSHA, ASAD (Student)" userId="S::t7034319@live.tees.ac.uk::06c4b8b5-7cb2-4813-b389-31d985429206" providerId="AD" clId="Web-{3CC1DDCC-304D-548B-F911-51B2ABB37286}" dt="2025-03-28T15:11:47.820" v="17" actId="20577"/>
        <pc:sldMkLst>
          <pc:docMk/>
          <pc:sldMk cId="2777105958" sldId="296"/>
        </pc:sldMkLst>
        <pc:spChg chg="mod">
          <ac:chgData name="MANSHA, ASAD (Student)" userId="S::t7034319@live.tees.ac.uk::06c4b8b5-7cb2-4813-b389-31d985429206" providerId="AD" clId="Web-{3CC1DDCC-304D-548B-F911-51B2ABB37286}" dt="2025-03-28T15:11:47.820" v="17" actId="20577"/>
          <ac:spMkLst>
            <pc:docMk/>
            <pc:sldMk cId="2777105958" sldId="296"/>
            <ac:spMk id="2" creationId="{89A35806-9F62-DA33-D322-23F4A0C20F97}"/>
          </ac:spMkLst>
        </pc:spChg>
        <pc:spChg chg="mod">
          <ac:chgData name="MANSHA, ASAD (Student)" userId="S::t7034319@live.tees.ac.uk::06c4b8b5-7cb2-4813-b389-31d985429206" providerId="AD" clId="Web-{3CC1DDCC-304D-548B-F911-51B2ABB37286}" dt="2025-03-28T15:09:37.786" v="3" actId="20577"/>
          <ac:spMkLst>
            <pc:docMk/>
            <pc:sldMk cId="2777105958" sldId="296"/>
            <ac:spMk id="3" creationId="{EC87C7A2-FED8-1BED-7326-7BBA7A8AF24E}"/>
          </ac:spMkLst>
        </pc:spChg>
      </pc:sldChg>
    </pc:docChg>
  </pc:docChgLst>
  <pc:docChgLst>
    <pc:chgData name="KING, ELYSE (Student)" userId="S::t7052717@live.tees.ac.uk::9d18e62e-1bd3-40fb-a7f8-2c917a3c78ac" providerId="AD" clId="Web-{B18E9FA2-08C0-3BD8-006E-B70A0E7CAECF}"/>
    <pc:docChg chg="modSld">
      <pc:chgData name="KING, ELYSE (Student)" userId="S::t7052717@live.tees.ac.uk::9d18e62e-1bd3-40fb-a7f8-2c917a3c78ac" providerId="AD" clId="Web-{B18E9FA2-08C0-3BD8-006E-B70A0E7CAECF}" dt="2025-03-27T19:44:30.592" v="20" actId="20577"/>
      <pc:docMkLst>
        <pc:docMk/>
      </pc:docMkLst>
      <pc:sldChg chg="modSp">
        <pc:chgData name="KING, ELYSE (Student)" userId="S::t7052717@live.tees.ac.uk::9d18e62e-1bd3-40fb-a7f8-2c917a3c78ac" providerId="AD" clId="Web-{B18E9FA2-08C0-3BD8-006E-B70A0E7CAECF}" dt="2025-03-27T19:43:33.637" v="15" actId="20577"/>
        <pc:sldMkLst>
          <pc:docMk/>
          <pc:sldMk cId="31888599" sldId="267"/>
        </pc:sldMkLst>
        <pc:spChg chg="mod">
          <ac:chgData name="KING, ELYSE (Student)" userId="S::t7052717@live.tees.ac.uk::9d18e62e-1bd3-40fb-a7f8-2c917a3c78ac" providerId="AD" clId="Web-{B18E9FA2-08C0-3BD8-006E-B70A0E7CAECF}" dt="2025-03-27T19:43:33.637" v="15" actId="20577"/>
          <ac:spMkLst>
            <pc:docMk/>
            <pc:sldMk cId="31888599" sldId="267"/>
            <ac:spMk id="2" creationId="{52EF29B5-F838-1AB7-D0EC-80743171EBE9}"/>
          </ac:spMkLst>
        </pc:spChg>
      </pc:sldChg>
      <pc:sldChg chg="modSp">
        <pc:chgData name="KING, ELYSE (Student)" userId="S::t7052717@live.tees.ac.uk::9d18e62e-1bd3-40fb-a7f8-2c917a3c78ac" providerId="AD" clId="Web-{B18E9FA2-08C0-3BD8-006E-B70A0E7CAECF}" dt="2025-03-27T19:44:06.888" v="19" actId="20577"/>
        <pc:sldMkLst>
          <pc:docMk/>
          <pc:sldMk cId="3965836317" sldId="269"/>
        </pc:sldMkLst>
        <pc:spChg chg="mod">
          <ac:chgData name="KING, ELYSE (Student)" userId="S::t7052717@live.tees.ac.uk::9d18e62e-1bd3-40fb-a7f8-2c917a3c78ac" providerId="AD" clId="Web-{B18E9FA2-08C0-3BD8-006E-B70A0E7CAECF}" dt="2025-03-27T19:44:06.888" v="19" actId="20577"/>
          <ac:spMkLst>
            <pc:docMk/>
            <pc:sldMk cId="3965836317" sldId="269"/>
            <ac:spMk id="3" creationId="{1F43CF56-4079-FA7B-DEA5-06722FD28097}"/>
          </ac:spMkLst>
        </pc:spChg>
      </pc:sldChg>
      <pc:sldChg chg="modSp">
        <pc:chgData name="KING, ELYSE (Student)" userId="S::t7052717@live.tees.ac.uk::9d18e62e-1bd3-40fb-a7f8-2c917a3c78ac" providerId="AD" clId="Web-{B18E9FA2-08C0-3BD8-006E-B70A0E7CAECF}" dt="2025-03-27T19:44:30.592" v="20" actId="20577"/>
        <pc:sldMkLst>
          <pc:docMk/>
          <pc:sldMk cId="3643273544" sldId="270"/>
        </pc:sldMkLst>
        <pc:spChg chg="mod">
          <ac:chgData name="KING, ELYSE (Student)" userId="S::t7052717@live.tees.ac.uk::9d18e62e-1bd3-40fb-a7f8-2c917a3c78ac" providerId="AD" clId="Web-{B18E9FA2-08C0-3BD8-006E-B70A0E7CAECF}" dt="2025-03-27T19:44:30.592" v="20" actId="20577"/>
          <ac:spMkLst>
            <pc:docMk/>
            <pc:sldMk cId="3643273544" sldId="270"/>
            <ac:spMk id="3" creationId="{1D1CC3C6-E444-970C-9701-3A086D8E9FDE}"/>
          </ac:spMkLst>
        </pc:spChg>
      </pc:sldChg>
    </pc:docChg>
  </pc:docChgLst>
  <pc:docChgLst>
    <pc:chgData name="KING, ELYSE (Student)" userId="S::t7052717@live.tees.ac.uk::9d18e62e-1bd3-40fb-a7f8-2c917a3c78ac" providerId="AD" clId="Web-{8E7F35BA-5DC7-B09B-3516-62ED9CD3617B}"/>
    <pc:docChg chg="modSld">
      <pc:chgData name="KING, ELYSE (Student)" userId="S::t7052717@live.tees.ac.uk::9d18e62e-1bd3-40fb-a7f8-2c917a3c78ac" providerId="AD" clId="Web-{8E7F35BA-5DC7-B09B-3516-62ED9CD3617B}" dt="2025-04-23T15:56:58.881" v="1" actId="20577"/>
      <pc:docMkLst>
        <pc:docMk/>
      </pc:docMkLst>
      <pc:sldChg chg="modSp">
        <pc:chgData name="KING, ELYSE (Student)" userId="S::t7052717@live.tees.ac.uk::9d18e62e-1bd3-40fb-a7f8-2c917a3c78ac" providerId="AD" clId="Web-{8E7F35BA-5DC7-B09B-3516-62ED9CD3617B}" dt="2025-04-23T15:56:58.881" v="1" actId="20577"/>
        <pc:sldMkLst>
          <pc:docMk/>
          <pc:sldMk cId="2858926124" sldId="310"/>
        </pc:sldMkLst>
        <pc:spChg chg="mod">
          <ac:chgData name="KING, ELYSE (Student)" userId="S::t7052717@live.tees.ac.uk::9d18e62e-1bd3-40fb-a7f8-2c917a3c78ac" providerId="AD" clId="Web-{8E7F35BA-5DC7-B09B-3516-62ED9CD3617B}" dt="2025-04-23T15:56:58.881" v="1" actId="20577"/>
          <ac:spMkLst>
            <pc:docMk/>
            <pc:sldMk cId="2858926124" sldId="310"/>
            <ac:spMk id="3" creationId="{F0672555-1120-C462-86CA-26B83712BB55}"/>
          </ac:spMkLst>
        </pc:spChg>
      </pc:sldChg>
    </pc:docChg>
  </pc:docChgLst>
  <pc:docChgLst>
    <pc:chgData name="KING, ELYSE (Student)" userId="S::t7052717@live.tees.ac.uk::9d18e62e-1bd3-40fb-a7f8-2c917a3c78ac" providerId="AD" clId="Web-{A627655D-E5C0-3A1F-43F4-A34CE3ECDDC8}"/>
    <pc:docChg chg="modSld">
      <pc:chgData name="KING, ELYSE (Student)" userId="S::t7052717@live.tees.ac.uk::9d18e62e-1bd3-40fb-a7f8-2c917a3c78ac" providerId="AD" clId="Web-{A627655D-E5C0-3A1F-43F4-A34CE3ECDDC8}" dt="2025-04-01T13:01:04.272" v="84" actId="1076"/>
      <pc:docMkLst>
        <pc:docMk/>
      </pc:docMkLst>
      <pc:sldChg chg="addSp delSp modSp">
        <pc:chgData name="KING, ELYSE (Student)" userId="S::t7052717@live.tees.ac.uk::9d18e62e-1bd3-40fb-a7f8-2c917a3c78ac" providerId="AD" clId="Web-{A627655D-E5C0-3A1F-43F4-A34CE3ECDDC8}" dt="2025-04-01T12:52:25.384" v="41" actId="1076"/>
        <pc:sldMkLst>
          <pc:docMk/>
          <pc:sldMk cId="3136053615" sldId="268"/>
        </pc:sldMkLst>
        <pc:picChg chg="add mod">
          <ac:chgData name="KING, ELYSE (Student)" userId="S::t7052717@live.tees.ac.uk::9d18e62e-1bd3-40fb-a7f8-2c917a3c78ac" providerId="AD" clId="Web-{A627655D-E5C0-3A1F-43F4-A34CE3ECDDC8}" dt="2025-04-01T12:52:25.384" v="41" actId="1076"/>
          <ac:picMkLst>
            <pc:docMk/>
            <pc:sldMk cId="3136053615" sldId="268"/>
            <ac:picMk id="4" creationId="{3B00F766-9594-BFC1-A4E8-A8F8A3E04D0F}"/>
          </ac:picMkLst>
        </pc:picChg>
        <pc:picChg chg="add mod">
          <ac:chgData name="KING, ELYSE (Student)" userId="S::t7052717@live.tees.ac.uk::9d18e62e-1bd3-40fb-a7f8-2c917a3c78ac" providerId="AD" clId="Web-{A627655D-E5C0-3A1F-43F4-A34CE3ECDDC8}" dt="2025-04-01T12:52:22.431" v="40" actId="1076"/>
          <ac:picMkLst>
            <pc:docMk/>
            <pc:sldMk cId="3136053615" sldId="268"/>
            <ac:picMk id="5" creationId="{44B37549-4C43-1975-6352-D47DBBCE830D}"/>
          </ac:picMkLst>
        </pc:picChg>
        <pc:picChg chg="add mod">
          <ac:chgData name="KING, ELYSE (Student)" userId="S::t7052717@live.tees.ac.uk::9d18e62e-1bd3-40fb-a7f8-2c917a3c78ac" providerId="AD" clId="Web-{A627655D-E5C0-3A1F-43F4-A34CE3ECDDC8}" dt="2025-04-01T12:52:21.556" v="39" actId="1076"/>
          <ac:picMkLst>
            <pc:docMk/>
            <pc:sldMk cId="3136053615" sldId="268"/>
            <ac:picMk id="7" creationId="{B971BFC9-1A7A-A040-5BA7-68949F512AB2}"/>
          </ac:picMkLst>
        </pc:picChg>
      </pc:sldChg>
      <pc:sldChg chg="addSp modSp">
        <pc:chgData name="KING, ELYSE (Student)" userId="S::t7052717@live.tees.ac.uk::9d18e62e-1bd3-40fb-a7f8-2c917a3c78ac" providerId="AD" clId="Web-{A627655D-E5C0-3A1F-43F4-A34CE3ECDDC8}" dt="2025-04-01T13:01:04.272" v="84" actId="1076"/>
        <pc:sldMkLst>
          <pc:docMk/>
          <pc:sldMk cId="3965836317" sldId="269"/>
        </pc:sldMkLst>
        <pc:spChg chg="mod">
          <ac:chgData name="KING, ELYSE (Student)" userId="S::t7052717@live.tees.ac.uk::9d18e62e-1bd3-40fb-a7f8-2c917a3c78ac" providerId="AD" clId="Web-{A627655D-E5C0-3A1F-43F4-A34CE3ECDDC8}" dt="2025-04-01T12:57:05.657" v="61" actId="14100"/>
          <ac:spMkLst>
            <pc:docMk/>
            <pc:sldMk cId="3965836317" sldId="269"/>
            <ac:spMk id="3" creationId="{1F43CF56-4079-FA7B-DEA5-06722FD28097}"/>
          </ac:spMkLst>
        </pc:spChg>
        <pc:picChg chg="add mod">
          <ac:chgData name="KING, ELYSE (Student)" userId="S::t7052717@live.tees.ac.uk::9d18e62e-1bd3-40fb-a7f8-2c917a3c78ac" providerId="AD" clId="Web-{A627655D-E5C0-3A1F-43F4-A34CE3ECDDC8}" dt="2025-04-01T13:01:04.257" v="83" actId="1076"/>
          <ac:picMkLst>
            <pc:docMk/>
            <pc:sldMk cId="3965836317" sldId="269"/>
            <ac:picMk id="4" creationId="{2F0AF1C1-8F10-B2AA-5E48-DA825F093A93}"/>
          </ac:picMkLst>
        </pc:picChg>
        <pc:picChg chg="add mod">
          <ac:chgData name="KING, ELYSE (Student)" userId="S::t7052717@live.tees.ac.uk::9d18e62e-1bd3-40fb-a7f8-2c917a3c78ac" providerId="AD" clId="Web-{A627655D-E5C0-3A1F-43F4-A34CE3ECDDC8}" dt="2025-04-01T13:00:53.881" v="82" actId="1076"/>
          <ac:picMkLst>
            <pc:docMk/>
            <pc:sldMk cId="3965836317" sldId="269"/>
            <ac:picMk id="5" creationId="{446A23A2-0AD2-DCE6-7EA6-14B1D508FAB4}"/>
          </ac:picMkLst>
        </pc:picChg>
        <pc:picChg chg="add mod">
          <ac:chgData name="KING, ELYSE (Student)" userId="S::t7052717@live.tees.ac.uk::9d18e62e-1bd3-40fb-a7f8-2c917a3c78ac" providerId="AD" clId="Web-{A627655D-E5C0-3A1F-43F4-A34CE3ECDDC8}" dt="2025-04-01T13:00:47.975" v="80" actId="1076"/>
          <ac:picMkLst>
            <pc:docMk/>
            <pc:sldMk cId="3965836317" sldId="269"/>
            <ac:picMk id="6" creationId="{D92DFC88-104A-945C-8A9B-2054FE1242DE}"/>
          </ac:picMkLst>
        </pc:picChg>
        <pc:picChg chg="add mod">
          <ac:chgData name="KING, ELYSE (Student)" userId="S::t7052717@live.tees.ac.uk::9d18e62e-1bd3-40fb-a7f8-2c917a3c78ac" providerId="AD" clId="Web-{A627655D-E5C0-3A1F-43F4-A34CE3ECDDC8}" dt="2025-04-01T13:01:04.272" v="84" actId="1076"/>
          <ac:picMkLst>
            <pc:docMk/>
            <pc:sldMk cId="3965836317" sldId="269"/>
            <ac:picMk id="7" creationId="{76D1352E-C955-1567-2093-2DB455C8F4CD}"/>
          </ac:picMkLst>
        </pc:picChg>
      </pc:sldChg>
      <pc:sldChg chg="addSp modSp">
        <pc:chgData name="KING, ELYSE (Student)" userId="S::t7052717@live.tees.ac.uk::9d18e62e-1bd3-40fb-a7f8-2c917a3c78ac" providerId="AD" clId="Web-{A627655D-E5C0-3A1F-43F4-A34CE3ECDDC8}" dt="2025-04-01T12:55:06.310" v="56" actId="1076"/>
        <pc:sldMkLst>
          <pc:docMk/>
          <pc:sldMk cId="3643273544" sldId="270"/>
        </pc:sldMkLst>
        <pc:spChg chg="mod">
          <ac:chgData name="KING, ELYSE (Student)" userId="S::t7052717@live.tees.ac.uk::9d18e62e-1bd3-40fb-a7f8-2c917a3c78ac" providerId="AD" clId="Web-{A627655D-E5C0-3A1F-43F4-A34CE3ECDDC8}" dt="2025-04-01T12:53:51.089" v="48" actId="14100"/>
          <ac:spMkLst>
            <pc:docMk/>
            <pc:sldMk cId="3643273544" sldId="270"/>
            <ac:spMk id="3" creationId="{1D1CC3C6-E444-970C-9701-3A086D8E9FDE}"/>
          </ac:spMkLst>
        </pc:spChg>
        <pc:picChg chg="add mod">
          <ac:chgData name="KING, ELYSE (Student)" userId="S::t7052717@live.tees.ac.uk::9d18e62e-1bd3-40fb-a7f8-2c917a3c78ac" providerId="AD" clId="Web-{A627655D-E5C0-3A1F-43F4-A34CE3ECDDC8}" dt="2025-04-01T12:54:04.433" v="51" actId="1076"/>
          <ac:picMkLst>
            <pc:docMk/>
            <pc:sldMk cId="3643273544" sldId="270"/>
            <ac:picMk id="4" creationId="{4AAE725B-0CA9-0DCF-A251-07B0114F0B7B}"/>
          </ac:picMkLst>
        </pc:picChg>
        <pc:picChg chg="add mod">
          <ac:chgData name="KING, ELYSE (Student)" userId="S::t7052717@live.tees.ac.uk::9d18e62e-1bd3-40fb-a7f8-2c917a3c78ac" providerId="AD" clId="Web-{A627655D-E5C0-3A1F-43F4-A34CE3ECDDC8}" dt="2025-04-01T12:55:06.310" v="56" actId="1076"/>
          <ac:picMkLst>
            <pc:docMk/>
            <pc:sldMk cId="3643273544" sldId="270"/>
            <ac:picMk id="5" creationId="{3E345589-167A-21AB-C7E6-9D7B3A076B73}"/>
          </ac:picMkLst>
        </pc:picChg>
      </pc:sldChg>
    </pc:docChg>
  </pc:docChgLst>
  <pc:docChgLst>
    <pc:chgData name="MANSHA, ASAD (Student)" userId="S::t7034319@live.tees.ac.uk::06c4b8b5-7cb2-4813-b389-31d985429206" providerId="AD" clId="Web-{87FCFEC1-521A-CFC1-95DC-81CBC0BB47B0}"/>
    <pc:docChg chg="modSld">
      <pc:chgData name="MANSHA, ASAD (Student)" userId="S::t7034319@live.tees.ac.uk::06c4b8b5-7cb2-4813-b389-31d985429206" providerId="AD" clId="Web-{87FCFEC1-521A-CFC1-95DC-81CBC0BB47B0}" dt="2025-04-01T22:37:53.147" v="3" actId="1076"/>
      <pc:docMkLst>
        <pc:docMk/>
      </pc:docMkLst>
    </pc:docChg>
  </pc:docChgLst>
  <pc:docChgLst>
    <pc:chgData name="MANSHA, ASAD (Student)" userId="06c4b8b5-7cb2-4813-b389-31d985429206" providerId="ADAL" clId="{8A22BCDC-8A9B-46C5-8456-CFD043A78975}"/>
    <pc:docChg chg="undo custSel modSld">
      <pc:chgData name="MANSHA, ASAD (Student)" userId="06c4b8b5-7cb2-4813-b389-31d985429206" providerId="ADAL" clId="{8A22BCDC-8A9B-46C5-8456-CFD043A78975}" dt="2025-03-26T12:58:34.706" v="7" actId="207"/>
      <pc:docMkLst>
        <pc:docMk/>
      </pc:docMkLst>
      <pc:sldChg chg="modSp mod">
        <pc:chgData name="MANSHA, ASAD (Student)" userId="06c4b8b5-7cb2-4813-b389-31d985429206" providerId="ADAL" clId="{8A22BCDC-8A9B-46C5-8456-CFD043A78975}" dt="2025-03-26T12:13:46.697" v="5" actId="1076"/>
        <pc:sldMkLst>
          <pc:docMk/>
          <pc:sldMk cId="2108076583" sldId="274"/>
        </pc:sldMkLst>
      </pc:sldChg>
      <pc:sldChg chg="modSp mod">
        <pc:chgData name="MANSHA, ASAD (Student)" userId="06c4b8b5-7cb2-4813-b389-31d985429206" providerId="ADAL" clId="{8A22BCDC-8A9B-46C5-8456-CFD043A78975}" dt="2025-03-26T12:58:34.706" v="7" actId="207"/>
        <pc:sldMkLst>
          <pc:docMk/>
          <pc:sldMk cId="1568468113" sldId="291"/>
        </pc:sldMkLst>
      </pc:sldChg>
    </pc:docChg>
  </pc:docChgLst>
  <pc:docChgLst>
    <pc:chgData name="KING, ELYSE (Student)" userId="S::t7052717@live.tees.ac.uk::9d18e62e-1bd3-40fb-a7f8-2c917a3c78ac" providerId="AD" clId="Web-{71241532-CDB7-5DC9-9651-A35DEBA57495}"/>
    <pc:docChg chg="modSld">
      <pc:chgData name="KING, ELYSE (Student)" userId="S::t7052717@live.tees.ac.uk::9d18e62e-1bd3-40fb-a7f8-2c917a3c78ac" providerId="AD" clId="Web-{71241532-CDB7-5DC9-9651-A35DEBA57495}" dt="2025-03-21T14:39:50.379" v="4" actId="20577"/>
      <pc:docMkLst>
        <pc:docMk/>
      </pc:docMkLst>
    </pc:docChg>
  </pc:docChgLst>
  <pc:docChgLst>
    <pc:chgData name="MANSHA, ASAD (Student)" userId="S::t7034319@live.tees.ac.uk::06c4b8b5-7cb2-4813-b389-31d985429206" providerId="AD" clId="Web-{8D5ABB0C-EB76-685C-A5A8-DED11E3DF7D2}"/>
    <pc:docChg chg="modSld">
      <pc:chgData name="MANSHA, ASAD (Student)" userId="S::t7034319@live.tees.ac.uk::06c4b8b5-7cb2-4813-b389-31d985429206" providerId="AD" clId="Web-{8D5ABB0C-EB76-685C-A5A8-DED11E3DF7D2}" dt="2025-04-02T11:17:58.330" v="6" actId="1076"/>
      <pc:docMkLst>
        <pc:docMk/>
      </pc:docMkLst>
    </pc:docChg>
  </pc:docChgLst>
  <pc:docChgLst>
    <pc:chgData name="KING, ELYSE (Student)" userId="S::t7052717@live.tees.ac.uk::9d18e62e-1bd3-40fb-a7f8-2c917a3c78ac" providerId="AD" clId="Web-{9C66A670-1833-8DD4-FEA9-C90887D0BE4E}"/>
    <pc:docChg chg="modSld">
      <pc:chgData name="KING, ELYSE (Student)" userId="S::t7052717@live.tees.ac.uk::9d18e62e-1bd3-40fb-a7f8-2c917a3c78ac" providerId="AD" clId="Web-{9C66A670-1833-8DD4-FEA9-C90887D0BE4E}" dt="2025-03-21T16:41:03.370" v="17" actId="20577"/>
      <pc:docMkLst>
        <pc:docMk/>
      </pc:docMkLst>
      <pc:sldChg chg="modSp">
        <pc:chgData name="KING, ELYSE (Student)" userId="S::t7052717@live.tees.ac.uk::9d18e62e-1bd3-40fb-a7f8-2c917a3c78ac" providerId="AD" clId="Web-{9C66A670-1833-8DD4-FEA9-C90887D0BE4E}" dt="2025-03-21T16:41:03.370" v="17" actId="20577"/>
        <pc:sldMkLst>
          <pc:docMk/>
          <pc:sldMk cId="163936866" sldId="264"/>
        </pc:sldMkLst>
        <pc:spChg chg="mod">
          <ac:chgData name="KING, ELYSE (Student)" userId="S::t7052717@live.tees.ac.uk::9d18e62e-1bd3-40fb-a7f8-2c917a3c78ac" providerId="AD" clId="Web-{9C66A670-1833-8DD4-FEA9-C90887D0BE4E}" dt="2025-03-21T16:41:03.370" v="17" actId="20577"/>
          <ac:spMkLst>
            <pc:docMk/>
            <pc:sldMk cId="163936866" sldId="264"/>
            <ac:spMk id="3" creationId="{AC79C68C-7C18-E912-0647-C04BC5EEA48C}"/>
          </ac:spMkLst>
        </pc:spChg>
      </pc:sldChg>
    </pc:docChg>
  </pc:docChgLst>
  <pc:docChgLst>
    <pc:chgData name="KELLY, LIAM (Student)" userId="S::q5155450@live.tees.ac.uk::8e535dd6-be24-40f9-b251-d5bc5cb0163d" providerId="AD" clId="Web-{451718C0-5A1C-C17B-9810-EB652E6908B5}"/>
    <pc:docChg chg="addSld delSld modSld">
      <pc:chgData name="KELLY, LIAM (Student)" userId="S::q5155450@live.tees.ac.uk::8e535dd6-be24-40f9-b251-d5bc5cb0163d" providerId="AD" clId="Web-{451718C0-5A1C-C17B-9810-EB652E6908B5}" dt="2025-04-04T08:27:39.641" v="521" actId="1076"/>
      <pc:docMkLst>
        <pc:docMk/>
      </pc:docMkLst>
      <pc:sldChg chg="modSp">
        <pc:chgData name="KELLY, LIAM (Student)" userId="S::q5155450@live.tees.ac.uk::8e535dd6-be24-40f9-b251-d5bc5cb0163d" providerId="AD" clId="Web-{451718C0-5A1C-C17B-9810-EB652E6908B5}" dt="2025-04-04T07:43:04.848" v="390" actId="20577"/>
        <pc:sldMkLst>
          <pc:docMk/>
          <pc:sldMk cId="4052921570" sldId="290"/>
        </pc:sldMkLst>
        <pc:spChg chg="mod">
          <ac:chgData name="KELLY, LIAM (Student)" userId="S::q5155450@live.tees.ac.uk::8e535dd6-be24-40f9-b251-d5bc5cb0163d" providerId="AD" clId="Web-{451718C0-5A1C-C17B-9810-EB652E6908B5}" dt="2025-04-04T07:43:04.848" v="390" actId="20577"/>
          <ac:spMkLst>
            <pc:docMk/>
            <pc:sldMk cId="4052921570" sldId="290"/>
            <ac:spMk id="2760" creationId="{305E5D2B-8832-03EA-FA8B-88F8021DDBE9}"/>
          </ac:spMkLst>
        </pc:spChg>
      </pc:sldChg>
      <pc:sldChg chg="modSp">
        <pc:chgData name="KELLY, LIAM (Student)" userId="S::q5155450@live.tees.ac.uk::8e535dd6-be24-40f9-b251-d5bc5cb0163d" providerId="AD" clId="Web-{451718C0-5A1C-C17B-9810-EB652E6908B5}" dt="2025-04-04T07:33:40.660" v="381" actId="20577"/>
        <pc:sldMkLst>
          <pc:docMk/>
          <pc:sldMk cId="2759548641" sldId="298"/>
        </pc:sldMkLst>
        <pc:spChg chg="mod">
          <ac:chgData name="KELLY, LIAM (Student)" userId="S::q5155450@live.tees.ac.uk::8e535dd6-be24-40f9-b251-d5bc5cb0163d" providerId="AD" clId="Web-{451718C0-5A1C-C17B-9810-EB652E6908B5}" dt="2025-04-04T06:43:51.327" v="13" actId="20577"/>
          <ac:spMkLst>
            <pc:docMk/>
            <pc:sldMk cId="2759548641" sldId="298"/>
            <ac:spMk id="8" creationId="{53592FE1-FCAA-79C2-B4C2-4072DA4058A6}"/>
          </ac:spMkLst>
        </pc:spChg>
        <pc:spChg chg="mod">
          <ac:chgData name="KELLY, LIAM (Student)" userId="S::q5155450@live.tees.ac.uk::8e535dd6-be24-40f9-b251-d5bc5cb0163d" providerId="AD" clId="Web-{451718C0-5A1C-C17B-9810-EB652E6908B5}" dt="2025-04-04T07:33:40.660" v="381" actId="20577"/>
          <ac:spMkLst>
            <pc:docMk/>
            <pc:sldMk cId="2759548641" sldId="298"/>
            <ac:spMk id="13" creationId="{22D146CF-AA83-B81C-1173-9C52CD544A99}"/>
          </ac:spMkLst>
        </pc:spChg>
        <pc:graphicFrameChg chg="mod">
          <ac:chgData name="KELLY, LIAM (Student)" userId="S::q5155450@live.tees.ac.uk::8e535dd6-be24-40f9-b251-d5bc5cb0163d" providerId="AD" clId="Web-{451718C0-5A1C-C17B-9810-EB652E6908B5}" dt="2025-04-04T06:44:16.249" v="16" actId="1076"/>
          <ac:graphicFrameMkLst>
            <pc:docMk/>
            <pc:sldMk cId="2759548641" sldId="298"/>
            <ac:graphicFrameMk id="4" creationId="{87F3DB15-8B1E-C645-69FE-7CAB2B1B64E2}"/>
          </ac:graphicFrameMkLst>
        </pc:graphicFrameChg>
      </pc:sldChg>
      <pc:sldChg chg="modSp">
        <pc:chgData name="KELLY, LIAM (Student)" userId="S::q5155450@live.tees.ac.uk::8e535dd6-be24-40f9-b251-d5bc5cb0163d" providerId="AD" clId="Web-{451718C0-5A1C-C17B-9810-EB652E6908B5}" dt="2025-04-04T08:18:42.876" v="516" actId="20577"/>
        <pc:sldMkLst>
          <pc:docMk/>
          <pc:sldMk cId="282903267" sldId="299"/>
        </pc:sldMkLst>
        <pc:spChg chg="mod">
          <ac:chgData name="KELLY, LIAM (Student)" userId="S::q5155450@live.tees.ac.uk::8e535dd6-be24-40f9-b251-d5bc5cb0163d" providerId="AD" clId="Web-{451718C0-5A1C-C17B-9810-EB652E6908B5}" dt="2025-04-04T08:18:42.876" v="516" actId="20577"/>
          <ac:spMkLst>
            <pc:docMk/>
            <pc:sldMk cId="282903267" sldId="299"/>
            <ac:spMk id="8" creationId="{6BDCEB10-FADA-C925-E0E0-814354F6DCF2}"/>
          </ac:spMkLst>
        </pc:spChg>
      </pc:sldChg>
      <pc:sldChg chg="addSp delSp modSp">
        <pc:chgData name="KELLY, LIAM (Student)" userId="S::q5155450@live.tees.ac.uk::8e535dd6-be24-40f9-b251-d5bc5cb0163d" providerId="AD" clId="Web-{451718C0-5A1C-C17B-9810-EB652E6908B5}" dt="2025-04-04T07:59:41.141" v="469" actId="20577"/>
        <pc:sldMkLst>
          <pc:docMk/>
          <pc:sldMk cId="2421158409" sldId="300"/>
        </pc:sldMkLst>
        <pc:spChg chg="mod">
          <ac:chgData name="KELLY, LIAM (Student)" userId="S::q5155450@live.tees.ac.uk::8e535dd6-be24-40f9-b251-d5bc5cb0163d" providerId="AD" clId="Web-{451718C0-5A1C-C17B-9810-EB652E6908B5}" dt="2025-04-04T07:59:10.953" v="446" actId="20577"/>
          <ac:spMkLst>
            <pc:docMk/>
            <pc:sldMk cId="2421158409" sldId="300"/>
            <ac:spMk id="3" creationId="{A39A0E68-71B1-21D2-82BC-CF3321B19D39}"/>
          </ac:spMkLst>
        </pc:spChg>
        <pc:spChg chg="mod">
          <ac:chgData name="KELLY, LIAM (Student)" userId="S::q5155450@live.tees.ac.uk::8e535dd6-be24-40f9-b251-d5bc5cb0163d" providerId="AD" clId="Web-{451718C0-5A1C-C17B-9810-EB652E6908B5}" dt="2025-04-04T07:59:41.141" v="469" actId="20577"/>
          <ac:spMkLst>
            <pc:docMk/>
            <pc:sldMk cId="2421158409" sldId="300"/>
            <ac:spMk id="4" creationId="{59633C26-C7CF-4AE1-AF65-054146E4CED8}"/>
          </ac:spMkLst>
        </pc:spChg>
        <pc:spChg chg="mod">
          <ac:chgData name="KELLY, LIAM (Student)" userId="S::q5155450@live.tees.ac.uk::8e535dd6-be24-40f9-b251-d5bc5cb0163d" providerId="AD" clId="Web-{451718C0-5A1C-C17B-9810-EB652E6908B5}" dt="2025-04-04T07:59:23.359" v="454" actId="20577"/>
          <ac:spMkLst>
            <pc:docMk/>
            <pc:sldMk cId="2421158409" sldId="300"/>
            <ac:spMk id="6" creationId="{DDD48EAC-4D6F-7AF2-77AE-F8685DB23028}"/>
          </ac:spMkLst>
        </pc:spChg>
        <pc:spChg chg="add mod">
          <ac:chgData name="KELLY, LIAM (Student)" userId="S::q5155450@live.tees.ac.uk::8e535dd6-be24-40f9-b251-d5bc5cb0163d" providerId="AD" clId="Web-{451718C0-5A1C-C17B-9810-EB652E6908B5}" dt="2025-04-04T07:03:49.579" v="186" actId="20577"/>
          <ac:spMkLst>
            <pc:docMk/>
            <pc:sldMk cId="2421158409" sldId="300"/>
            <ac:spMk id="9" creationId="{5659DA5E-FF73-4EB7-CB8A-335D1AAFBD81}"/>
          </ac:spMkLst>
        </pc:spChg>
        <pc:picChg chg="mod">
          <ac:chgData name="KELLY, LIAM (Student)" userId="S::q5155450@live.tees.ac.uk::8e535dd6-be24-40f9-b251-d5bc5cb0163d" providerId="AD" clId="Web-{451718C0-5A1C-C17B-9810-EB652E6908B5}" dt="2025-04-04T06:58:31.461" v="73" actId="1076"/>
          <ac:picMkLst>
            <pc:docMk/>
            <pc:sldMk cId="2421158409" sldId="300"/>
            <ac:picMk id="5" creationId="{42EBA4A5-EB13-2EE4-6D9F-7ABF496769D7}"/>
          </ac:picMkLst>
        </pc:picChg>
        <pc:picChg chg="mod">
          <ac:chgData name="KELLY, LIAM (Student)" userId="S::q5155450@live.tees.ac.uk::8e535dd6-be24-40f9-b251-d5bc5cb0163d" providerId="AD" clId="Web-{451718C0-5A1C-C17B-9810-EB652E6908B5}" dt="2025-04-04T06:58:31.476" v="74" actId="1076"/>
          <ac:picMkLst>
            <pc:docMk/>
            <pc:sldMk cId="2421158409" sldId="300"/>
            <ac:picMk id="7" creationId="{6D96F58D-E77E-D3D3-7395-8E508665FFFF}"/>
          </ac:picMkLst>
        </pc:picChg>
        <pc:picChg chg="mod">
          <ac:chgData name="KELLY, LIAM (Student)" userId="S::q5155450@live.tees.ac.uk::8e535dd6-be24-40f9-b251-d5bc5cb0163d" providerId="AD" clId="Web-{451718C0-5A1C-C17B-9810-EB652E6908B5}" dt="2025-04-04T06:58:31.429" v="71" actId="1076"/>
          <ac:picMkLst>
            <pc:docMk/>
            <pc:sldMk cId="2421158409" sldId="300"/>
            <ac:picMk id="10" creationId="{6C38AFEE-A029-0843-FCA6-A2C2733CA226}"/>
          </ac:picMkLst>
        </pc:picChg>
      </pc:sldChg>
      <pc:sldChg chg="addSp delSp modSp">
        <pc:chgData name="KELLY, LIAM (Student)" userId="S::q5155450@live.tees.ac.uk::8e535dd6-be24-40f9-b251-d5bc5cb0163d" providerId="AD" clId="Web-{451718C0-5A1C-C17B-9810-EB652E6908B5}" dt="2025-04-04T08:04:35.243" v="503" actId="20577"/>
        <pc:sldMkLst>
          <pc:docMk/>
          <pc:sldMk cId="3840640608" sldId="301"/>
        </pc:sldMkLst>
        <pc:spChg chg="add del mod">
          <ac:chgData name="KELLY, LIAM (Student)" userId="S::q5155450@live.tees.ac.uk::8e535dd6-be24-40f9-b251-d5bc5cb0163d" providerId="AD" clId="Web-{451718C0-5A1C-C17B-9810-EB652E6908B5}" dt="2025-04-04T07:05:34.019" v="187" actId="1076"/>
          <ac:spMkLst>
            <pc:docMk/>
            <pc:sldMk cId="3840640608" sldId="301"/>
            <ac:spMk id="3" creationId="{AC16F808-BA85-5F28-2982-EDF8203E9AA8}"/>
          </ac:spMkLst>
        </pc:spChg>
        <pc:spChg chg="mod">
          <ac:chgData name="KELLY, LIAM (Student)" userId="S::q5155450@live.tees.ac.uk::8e535dd6-be24-40f9-b251-d5bc5cb0163d" providerId="AD" clId="Web-{451718C0-5A1C-C17B-9810-EB652E6908B5}" dt="2025-04-04T08:04:35.243" v="503" actId="20577"/>
          <ac:spMkLst>
            <pc:docMk/>
            <pc:sldMk cId="3840640608" sldId="301"/>
            <ac:spMk id="8" creationId="{0D36BBDC-BEAC-1EA6-5A4A-CE4EE3DB809E}"/>
          </ac:spMkLst>
        </pc:spChg>
        <pc:spChg chg="mod">
          <ac:chgData name="KELLY, LIAM (Student)" userId="S::q5155450@live.tees.ac.uk::8e535dd6-be24-40f9-b251-d5bc5cb0163d" providerId="AD" clId="Web-{451718C0-5A1C-C17B-9810-EB652E6908B5}" dt="2025-04-04T07:59:50.454" v="478" actId="20577"/>
          <ac:spMkLst>
            <pc:docMk/>
            <pc:sldMk cId="3840640608" sldId="301"/>
            <ac:spMk id="11" creationId="{4740BD18-F319-3B84-4774-B6C349A0BF27}"/>
          </ac:spMkLst>
        </pc:spChg>
        <pc:spChg chg="mod">
          <ac:chgData name="KELLY, LIAM (Student)" userId="S::q5155450@live.tees.ac.uk::8e535dd6-be24-40f9-b251-d5bc5cb0163d" providerId="AD" clId="Web-{451718C0-5A1C-C17B-9810-EB652E6908B5}" dt="2025-04-04T08:00:29.142" v="490" actId="20577"/>
          <ac:spMkLst>
            <pc:docMk/>
            <pc:sldMk cId="3840640608" sldId="301"/>
            <ac:spMk id="13" creationId="{94E1A7F1-7530-72F7-6E63-2AADC72500AA}"/>
          </ac:spMkLst>
        </pc:spChg>
        <pc:picChg chg="mod">
          <ac:chgData name="KELLY, LIAM (Student)" userId="S::q5155450@live.tees.ac.uk::8e535dd6-be24-40f9-b251-d5bc5cb0163d" providerId="AD" clId="Web-{451718C0-5A1C-C17B-9810-EB652E6908B5}" dt="2025-04-04T07:02:03.670" v="155" actId="1076"/>
          <ac:picMkLst>
            <pc:docMk/>
            <pc:sldMk cId="3840640608" sldId="301"/>
            <ac:picMk id="4" creationId="{E0E61FBE-0C5D-9EBD-2150-8E9F8961AC92}"/>
          </ac:picMkLst>
        </pc:picChg>
        <pc:picChg chg="mod">
          <ac:chgData name="KELLY, LIAM (Student)" userId="S::q5155450@live.tees.ac.uk::8e535dd6-be24-40f9-b251-d5bc5cb0163d" providerId="AD" clId="Web-{451718C0-5A1C-C17B-9810-EB652E6908B5}" dt="2025-04-04T07:02:20.904" v="158" actId="1076"/>
          <ac:picMkLst>
            <pc:docMk/>
            <pc:sldMk cId="3840640608" sldId="301"/>
            <ac:picMk id="5" creationId="{C1246560-78AE-B5E7-FCA3-42776093511D}"/>
          </ac:picMkLst>
        </pc:picChg>
        <pc:picChg chg="mod">
          <ac:chgData name="KELLY, LIAM (Student)" userId="S::q5155450@live.tees.ac.uk::8e535dd6-be24-40f9-b251-d5bc5cb0163d" providerId="AD" clId="Web-{451718C0-5A1C-C17B-9810-EB652E6908B5}" dt="2025-04-04T07:02:14.420" v="157" actId="1076"/>
          <ac:picMkLst>
            <pc:docMk/>
            <pc:sldMk cId="3840640608" sldId="301"/>
            <ac:picMk id="9" creationId="{244C6BBC-9AE5-3CAC-FA0F-B5AFBE934063}"/>
          </ac:picMkLst>
        </pc:picChg>
      </pc:sldChg>
      <pc:sldChg chg="addSp delSp modSp">
        <pc:chgData name="KELLY, LIAM (Student)" userId="S::q5155450@live.tees.ac.uk::8e535dd6-be24-40f9-b251-d5bc5cb0163d" providerId="AD" clId="Web-{451718C0-5A1C-C17B-9810-EB652E6908B5}" dt="2025-04-04T08:27:39.641" v="521" actId="1076"/>
        <pc:sldMkLst>
          <pc:docMk/>
          <pc:sldMk cId="3777404389" sldId="310"/>
        </pc:sldMkLst>
      </pc:sldChg>
      <pc:sldChg chg="addSp delSp modSp add del replId">
        <pc:chgData name="KELLY, LIAM (Student)" userId="S::q5155450@live.tees.ac.uk::8e535dd6-be24-40f9-b251-d5bc5cb0163d" providerId="AD" clId="Web-{451718C0-5A1C-C17B-9810-EB652E6908B5}" dt="2025-04-04T06:52:52.201" v="53"/>
        <pc:sldMkLst>
          <pc:docMk/>
          <pc:sldMk cId="1134343771" sldId="313"/>
        </pc:sldMkLst>
      </pc:sldChg>
    </pc:docChg>
  </pc:docChgLst>
  <pc:docChgLst>
    <pc:chgData name="KING, ELYSE (Student)" userId="S::t7052717@live.tees.ac.uk::9d18e62e-1bd3-40fb-a7f8-2c917a3c78ac" providerId="AD" clId="Web-{A753F8E3-4DBE-F9F5-B501-6E8BAAB3F02F}"/>
    <pc:docChg chg="modSld">
      <pc:chgData name="KING, ELYSE (Student)" userId="S::t7052717@live.tees.ac.uk::9d18e62e-1bd3-40fb-a7f8-2c917a3c78ac" providerId="AD" clId="Web-{A753F8E3-4DBE-F9F5-B501-6E8BAAB3F02F}" dt="2025-04-04T10:17:55.358" v="76" actId="20577"/>
      <pc:docMkLst>
        <pc:docMk/>
      </pc:docMkLst>
      <pc:sldChg chg="modSp">
        <pc:chgData name="KING, ELYSE (Student)" userId="S::t7052717@live.tees.ac.uk::9d18e62e-1bd3-40fb-a7f8-2c917a3c78ac" providerId="AD" clId="Web-{A753F8E3-4DBE-F9F5-B501-6E8BAAB3F02F}" dt="2025-04-04T10:17:55.358" v="76" actId="20577"/>
        <pc:sldMkLst>
          <pc:docMk/>
          <pc:sldMk cId="163936866" sldId="264"/>
        </pc:sldMkLst>
        <pc:spChg chg="mod">
          <ac:chgData name="KING, ELYSE (Student)" userId="S::t7052717@live.tees.ac.uk::9d18e62e-1bd3-40fb-a7f8-2c917a3c78ac" providerId="AD" clId="Web-{A753F8E3-4DBE-F9F5-B501-6E8BAAB3F02F}" dt="2025-04-04T10:17:55.358" v="76" actId="20577"/>
          <ac:spMkLst>
            <pc:docMk/>
            <pc:sldMk cId="163936866" sldId="264"/>
            <ac:spMk id="3" creationId="{AC79C68C-7C18-E912-0647-C04BC5EEA48C}"/>
          </ac:spMkLst>
        </pc:spChg>
      </pc:sldChg>
    </pc:docChg>
  </pc:docChgLst>
  <pc:docChgLst>
    <pc:chgData name="MANSHA, ASAD (Student)" userId="S::t7034319@live.tees.ac.uk::06c4b8b5-7cb2-4813-b389-31d985429206" providerId="AD" clId="Web-{46A13B50-EFBE-644C-431F-E14452676FD4}"/>
    <pc:docChg chg="modSld">
      <pc:chgData name="MANSHA, ASAD (Student)" userId="S::t7034319@live.tees.ac.uk::06c4b8b5-7cb2-4813-b389-31d985429206" providerId="AD" clId="Web-{46A13B50-EFBE-644C-431F-E14452676FD4}" dt="2025-04-03T20:12:06.364" v="2" actId="20577"/>
      <pc:docMkLst>
        <pc:docMk/>
      </pc:docMkLst>
      <pc:sldChg chg="modSp">
        <pc:chgData name="MANSHA, ASAD (Student)" userId="S::t7034319@live.tees.ac.uk::06c4b8b5-7cb2-4813-b389-31d985429206" providerId="AD" clId="Web-{46A13B50-EFBE-644C-431F-E14452676FD4}" dt="2025-04-03T20:12:06.364" v="2" actId="20577"/>
        <pc:sldMkLst>
          <pc:docMk/>
          <pc:sldMk cId="1887490204" sldId="275"/>
        </pc:sldMkLst>
        <pc:spChg chg="mod">
          <ac:chgData name="MANSHA, ASAD (Student)" userId="S::t7034319@live.tees.ac.uk::06c4b8b5-7cb2-4813-b389-31d985429206" providerId="AD" clId="Web-{46A13B50-EFBE-644C-431F-E14452676FD4}" dt="2025-04-03T20:12:06.364" v="2" actId="20577"/>
          <ac:spMkLst>
            <pc:docMk/>
            <pc:sldMk cId="1887490204" sldId="275"/>
            <ac:spMk id="16" creationId="{1B6EE4EA-635A-982C-C462-EC70E3F50215}"/>
          </ac:spMkLst>
        </pc:spChg>
      </pc:sldChg>
    </pc:docChg>
  </pc:docChgLst>
  <pc:docChgLst>
    <pc:chgData name="MANSHA, ASAD (Student)" userId="S::t7034319@live.tees.ac.uk::06c4b8b5-7cb2-4813-b389-31d985429206" providerId="AD" clId="Web-{3549D926-2165-64F1-EC34-B57FF619B2C8}"/>
    <pc:docChg chg="modSld">
      <pc:chgData name="MANSHA, ASAD (Student)" userId="S::t7034319@live.tees.ac.uk::06c4b8b5-7cb2-4813-b389-31d985429206" providerId="AD" clId="Web-{3549D926-2165-64F1-EC34-B57FF619B2C8}" dt="2025-04-03T19:59:10.446" v="15" actId="20577"/>
      <pc:docMkLst>
        <pc:docMk/>
      </pc:docMkLst>
      <pc:sldChg chg="modSp">
        <pc:chgData name="MANSHA, ASAD (Student)" userId="S::t7034319@live.tees.ac.uk::06c4b8b5-7cb2-4813-b389-31d985429206" providerId="AD" clId="Web-{3549D926-2165-64F1-EC34-B57FF619B2C8}" dt="2025-04-03T19:59:10.446" v="15" actId="20577"/>
        <pc:sldMkLst>
          <pc:docMk/>
          <pc:sldMk cId="4112630069" sldId="295"/>
        </pc:sldMkLst>
        <pc:spChg chg="mod">
          <ac:chgData name="MANSHA, ASAD (Student)" userId="S::t7034319@live.tees.ac.uk::06c4b8b5-7cb2-4813-b389-31d985429206" providerId="AD" clId="Web-{3549D926-2165-64F1-EC34-B57FF619B2C8}" dt="2025-04-03T19:59:10.446" v="15" actId="20577"/>
          <ac:spMkLst>
            <pc:docMk/>
            <pc:sldMk cId="4112630069" sldId="295"/>
            <ac:spMk id="3" creationId="{42BBABB3-1BC2-B5EB-2E07-482718235343}"/>
          </ac:spMkLst>
        </pc:spChg>
      </pc:sldChg>
    </pc:docChg>
  </pc:docChgLst>
  <pc:docChgLst>
    <pc:chgData name="MANSHA, ASAD (Student)" userId="06c4b8b5-7cb2-4813-b389-31d985429206" providerId="ADAL" clId="{885CF9E9-3864-4088-BD90-E4A275403043}"/>
    <pc:docChg chg="undo redo custSel modSld">
      <pc:chgData name="MANSHA, ASAD (Student)" userId="06c4b8b5-7cb2-4813-b389-31d985429206" providerId="ADAL" clId="{885CF9E9-3864-4088-BD90-E4A275403043}" dt="2025-04-23T13:21:54.697" v="94" actId="255"/>
      <pc:docMkLst>
        <pc:docMk/>
      </pc:docMkLst>
      <pc:sldChg chg="modSp mod">
        <pc:chgData name="MANSHA, ASAD (Student)" userId="06c4b8b5-7cb2-4813-b389-31d985429206" providerId="ADAL" clId="{885CF9E9-3864-4088-BD90-E4A275403043}" dt="2025-04-23T13:21:54.697" v="94" actId="255"/>
        <pc:sldMkLst>
          <pc:docMk/>
          <pc:sldMk cId="2253751247" sldId="271"/>
        </pc:sldMkLst>
        <pc:spChg chg="mod">
          <ac:chgData name="MANSHA, ASAD (Student)" userId="06c4b8b5-7cb2-4813-b389-31d985429206" providerId="ADAL" clId="{885CF9E9-3864-4088-BD90-E4A275403043}" dt="2025-04-23T13:21:54.697" v="94" actId="255"/>
          <ac:spMkLst>
            <pc:docMk/>
            <pc:sldMk cId="2253751247" sldId="271"/>
            <ac:spMk id="3" creationId="{594971C4-4567-9682-7205-1D20C8F230B6}"/>
          </ac:spMkLst>
        </pc:spChg>
        <pc:spChg chg="mod">
          <ac:chgData name="MANSHA, ASAD (Student)" userId="06c4b8b5-7cb2-4813-b389-31d985429206" providerId="ADAL" clId="{885CF9E9-3864-4088-BD90-E4A275403043}" dt="2025-04-23T13:05:25.945" v="19" actId="14100"/>
          <ac:spMkLst>
            <pc:docMk/>
            <pc:sldMk cId="2253751247" sldId="271"/>
            <ac:spMk id="4" creationId="{F10809D7-3460-74CE-8F2E-1FCC111A8C0D}"/>
          </ac:spMkLst>
        </pc:spChg>
      </pc:sldChg>
      <pc:sldChg chg="modSp mod">
        <pc:chgData name="MANSHA, ASAD (Student)" userId="06c4b8b5-7cb2-4813-b389-31d985429206" providerId="ADAL" clId="{885CF9E9-3864-4088-BD90-E4A275403043}" dt="2025-04-23T13:21:39.734" v="92" actId="108"/>
        <pc:sldMkLst>
          <pc:docMk/>
          <pc:sldMk cId="3929745120" sldId="272"/>
        </pc:sldMkLst>
        <pc:spChg chg="mod">
          <ac:chgData name="MANSHA, ASAD (Student)" userId="06c4b8b5-7cb2-4813-b389-31d985429206" providerId="ADAL" clId="{885CF9E9-3864-4088-BD90-E4A275403043}" dt="2025-04-23T13:21:39.734" v="92" actId="108"/>
          <ac:spMkLst>
            <pc:docMk/>
            <pc:sldMk cId="3929745120" sldId="272"/>
            <ac:spMk id="3" creationId="{E7F960E0-6091-4F85-0E10-9F82A4065646}"/>
          </ac:spMkLst>
        </pc:spChg>
      </pc:sldChg>
      <pc:sldChg chg="modSp mod">
        <pc:chgData name="MANSHA, ASAD (Student)" userId="06c4b8b5-7cb2-4813-b389-31d985429206" providerId="ADAL" clId="{885CF9E9-3864-4088-BD90-E4A275403043}" dt="2025-04-23T13:21:21.895" v="88" actId="20577"/>
        <pc:sldMkLst>
          <pc:docMk/>
          <pc:sldMk cId="447520056" sldId="309"/>
        </pc:sldMkLst>
        <pc:spChg chg="mod">
          <ac:chgData name="MANSHA, ASAD (Student)" userId="06c4b8b5-7cb2-4813-b389-31d985429206" providerId="ADAL" clId="{885CF9E9-3864-4088-BD90-E4A275403043}" dt="2025-04-23T13:21:21.895" v="88" actId="20577"/>
          <ac:spMkLst>
            <pc:docMk/>
            <pc:sldMk cId="447520056" sldId="309"/>
            <ac:spMk id="5" creationId="{C954CE1B-2B4B-DB09-63E4-64DD542823F5}"/>
          </ac:spMkLst>
        </pc:spChg>
      </pc:sldChg>
      <pc:sldChg chg="modSp mod">
        <pc:chgData name="MANSHA, ASAD (Student)" userId="06c4b8b5-7cb2-4813-b389-31d985429206" providerId="ADAL" clId="{885CF9E9-3864-4088-BD90-E4A275403043}" dt="2025-04-23T13:21:16.719" v="83" actId="27636"/>
        <pc:sldMkLst>
          <pc:docMk/>
          <pc:sldMk cId="2858926124" sldId="310"/>
        </pc:sldMkLst>
        <pc:spChg chg="mod">
          <ac:chgData name="MANSHA, ASAD (Student)" userId="06c4b8b5-7cb2-4813-b389-31d985429206" providerId="ADAL" clId="{885CF9E9-3864-4088-BD90-E4A275403043}" dt="2025-04-23T13:21:16.719" v="83" actId="27636"/>
          <ac:spMkLst>
            <pc:docMk/>
            <pc:sldMk cId="2858926124" sldId="310"/>
            <ac:spMk id="3" creationId="{F0672555-1120-C462-86CA-26B83712BB55}"/>
          </ac:spMkLst>
        </pc:spChg>
      </pc:sldChg>
    </pc:docChg>
  </pc:docChgLst>
  <pc:docChgLst>
    <pc:chgData name="MANSHA, ASAD (Student)" userId="S::t7034319@live.tees.ac.uk::06c4b8b5-7cb2-4813-b389-31d985429206" providerId="AD" clId="Web-{FCE7980D-6D09-D418-5303-34B27C981C04}"/>
    <pc:docChg chg="modSld">
      <pc:chgData name="MANSHA, ASAD (Student)" userId="S::t7034319@live.tees.ac.uk::06c4b8b5-7cb2-4813-b389-31d985429206" providerId="AD" clId="Web-{FCE7980D-6D09-D418-5303-34B27C981C04}" dt="2025-04-01T00:05:00.910" v="150" actId="1076"/>
      <pc:docMkLst>
        <pc:docMk/>
      </pc:docMkLst>
      <pc:sldChg chg="addSp delSp modSp modNotes">
        <pc:chgData name="MANSHA, ASAD (Student)" userId="S::t7034319@live.tees.ac.uk::06c4b8b5-7cb2-4813-b389-31d985429206" providerId="AD" clId="Web-{FCE7980D-6D09-D418-5303-34B27C981C04}" dt="2025-04-01T00:05:00.910" v="150" actId="1076"/>
        <pc:sldMkLst>
          <pc:docMk/>
          <pc:sldMk cId="1887490204" sldId="275"/>
        </pc:sldMkLst>
        <pc:spChg chg="mod">
          <ac:chgData name="MANSHA, ASAD (Student)" userId="S::t7034319@live.tees.ac.uk::06c4b8b5-7cb2-4813-b389-31d985429206" providerId="AD" clId="Web-{FCE7980D-6D09-D418-5303-34B27C981C04}" dt="2025-04-01T00:03:52.580" v="129" actId="20577"/>
          <ac:spMkLst>
            <pc:docMk/>
            <pc:sldMk cId="1887490204" sldId="275"/>
            <ac:spMk id="4" creationId="{50234EA3-9090-1015-BE66-3AD69F6FB8E3}"/>
          </ac:spMkLst>
        </pc:spChg>
        <pc:spChg chg="mod">
          <ac:chgData name="MANSHA, ASAD (Student)" userId="S::t7034319@live.tees.ac.uk::06c4b8b5-7cb2-4813-b389-31d985429206" providerId="AD" clId="Web-{FCE7980D-6D09-D418-5303-34B27C981C04}" dt="2025-04-01T00:01:49.468" v="85" actId="20577"/>
          <ac:spMkLst>
            <pc:docMk/>
            <pc:sldMk cId="1887490204" sldId="275"/>
            <ac:spMk id="5" creationId="{AE2ADC27-CE5A-CA08-3595-2D7DAADE0418}"/>
          </ac:spMkLst>
        </pc:spChg>
        <pc:grpChg chg="add mod">
          <ac:chgData name="MANSHA, ASAD (Student)" userId="S::t7034319@live.tees.ac.uk::06c4b8b5-7cb2-4813-b389-31d985429206" providerId="AD" clId="Web-{FCE7980D-6D09-D418-5303-34B27C981C04}" dt="2025-04-01T00:05:00.910" v="150" actId="1076"/>
          <ac:grpSpMkLst>
            <pc:docMk/>
            <pc:sldMk cId="1887490204" sldId="275"/>
            <ac:grpSpMk id="3" creationId="{55E9600D-F141-6F7C-25D1-20F8B1A32052}"/>
          </ac:grpSpMkLst>
        </pc:grpChg>
      </pc:sldChg>
    </pc:docChg>
  </pc:docChgLst>
  <pc:docChgLst>
    <pc:chgData name="KELLY, LIAM (Student)" userId="8e535dd6-be24-40f9-b251-d5bc5cb0163d" providerId="ADAL" clId="{5707BB7C-6F47-4543-BB47-36955E5F0879}"/>
    <pc:docChg chg="custSel modSld">
      <pc:chgData name="KELLY, LIAM (Student)" userId="8e535dd6-be24-40f9-b251-d5bc5cb0163d" providerId="ADAL" clId="{5707BB7C-6F47-4543-BB47-36955E5F0879}" dt="2025-04-03T11:00:14.412" v="318" actId="1076"/>
      <pc:docMkLst>
        <pc:docMk/>
      </pc:docMkLst>
      <pc:sldChg chg="modSp mod">
        <pc:chgData name="KELLY, LIAM (Student)" userId="8e535dd6-be24-40f9-b251-d5bc5cb0163d" providerId="ADAL" clId="{5707BB7C-6F47-4543-BB47-36955E5F0879}" dt="2025-04-03T10:57:26.305" v="211" actId="1582"/>
        <pc:sldMkLst>
          <pc:docMk/>
          <pc:sldMk cId="4147721596" sldId="258"/>
        </pc:sldMkLst>
        <pc:picChg chg="mod">
          <ac:chgData name="KELLY, LIAM (Student)" userId="8e535dd6-be24-40f9-b251-d5bc5cb0163d" providerId="ADAL" clId="{5707BB7C-6F47-4543-BB47-36955E5F0879}" dt="2025-04-03T10:57:26.305" v="211" actId="1582"/>
          <ac:picMkLst>
            <pc:docMk/>
            <pc:sldMk cId="4147721596" sldId="258"/>
            <ac:picMk id="4" creationId="{D6DD4267-8F81-0195-340F-D5E0017EEA99}"/>
          </ac:picMkLst>
        </pc:picChg>
      </pc:sldChg>
      <pc:sldChg chg="modSp mod">
        <pc:chgData name="KELLY, LIAM (Student)" userId="8e535dd6-be24-40f9-b251-d5bc5cb0163d" providerId="ADAL" clId="{5707BB7C-6F47-4543-BB47-36955E5F0879}" dt="2025-04-03T10:56:11.827" v="158" actId="20577"/>
        <pc:sldMkLst>
          <pc:docMk/>
          <pc:sldMk cId="1425402342" sldId="260"/>
        </pc:sldMkLst>
        <pc:spChg chg="mod">
          <ac:chgData name="KELLY, LIAM (Student)" userId="8e535dd6-be24-40f9-b251-d5bc5cb0163d" providerId="ADAL" clId="{5707BB7C-6F47-4543-BB47-36955E5F0879}" dt="2025-04-03T10:56:11.827" v="158" actId="20577"/>
          <ac:spMkLst>
            <pc:docMk/>
            <pc:sldMk cId="1425402342" sldId="260"/>
            <ac:spMk id="2" creationId="{96F221EF-9E3D-2202-57D8-E9EC4EE91ED2}"/>
          </ac:spMkLst>
        </pc:spChg>
      </pc:sldChg>
      <pc:sldChg chg="modSp mod">
        <pc:chgData name="KELLY, LIAM (Student)" userId="8e535dd6-be24-40f9-b251-d5bc5cb0163d" providerId="ADAL" clId="{5707BB7C-6F47-4543-BB47-36955E5F0879}" dt="2025-04-03T11:00:14.412" v="318" actId="1076"/>
        <pc:sldMkLst>
          <pc:docMk/>
          <pc:sldMk cId="1960813538" sldId="262"/>
        </pc:sldMkLst>
        <pc:spChg chg="mod">
          <ac:chgData name="KELLY, LIAM (Student)" userId="8e535dd6-be24-40f9-b251-d5bc5cb0163d" providerId="ADAL" clId="{5707BB7C-6F47-4543-BB47-36955E5F0879}" dt="2025-04-03T10:59:21.738" v="315" actId="20577"/>
          <ac:spMkLst>
            <pc:docMk/>
            <pc:sldMk cId="1960813538" sldId="262"/>
            <ac:spMk id="4" creationId="{7153D389-E102-7ABF-0F53-0D2F84CD6A36}"/>
          </ac:spMkLst>
        </pc:spChg>
      </pc:sldChg>
      <pc:sldChg chg="delSp modSp mod">
        <pc:chgData name="KELLY, LIAM (Student)" userId="8e535dd6-be24-40f9-b251-d5bc5cb0163d" providerId="ADAL" clId="{5707BB7C-6F47-4543-BB47-36955E5F0879}" dt="2025-04-03T10:59:17.229" v="313" actId="20577"/>
        <pc:sldMkLst>
          <pc:docMk/>
          <pc:sldMk cId="3869341505" sldId="263"/>
        </pc:sldMkLst>
        <pc:spChg chg="mod">
          <ac:chgData name="KELLY, LIAM (Student)" userId="8e535dd6-be24-40f9-b251-d5bc5cb0163d" providerId="ADAL" clId="{5707BB7C-6F47-4543-BB47-36955E5F0879}" dt="2025-04-03T10:59:17.229" v="313" actId="20577"/>
          <ac:spMkLst>
            <pc:docMk/>
            <pc:sldMk cId="3869341505" sldId="263"/>
            <ac:spMk id="2" creationId="{69D5EA33-E53A-511F-9C77-7DBCCEAE6B58}"/>
          </ac:spMkLst>
        </pc:spChg>
        <pc:spChg chg="mod">
          <ac:chgData name="KELLY, LIAM (Student)" userId="8e535dd6-be24-40f9-b251-d5bc5cb0163d" providerId="ADAL" clId="{5707BB7C-6F47-4543-BB47-36955E5F0879}" dt="2025-04-03T10:52:43.127" v="83" actId="20577"/>
          <ac:spMkLst>
            <pc:docMk/>
            <pc:sldMk cId="3869341505" sldId="263"/>
            <ac:spMk id="66" creationId="{EC4E5E11-5CEA-950C-37BA-F4E397979DD8}"/>
          </ac:spMkLst>
        </pc:spChg>
        <pc:picChg chg="mod">
          <ac:chgData name="KELLY, LIAM (Student)" userId="8e535dd6-be24-40f9-b251-d5bc5cb0163d" providerId="ADAL" clId="{5707BB7C-6F47-4543-BB47-36955E5F0879}" dt="2025-04-03T10:52:54.050" v="87" actId="1076"/>
          <ac:picMkLst>
            <pc:docMk/>
            <pc:sldMk cId="3869341505" sldId="263"/>
            <ac:picMk id="17" creationId="{4C03E8B1-418E-B216-C878-B169312A1210}"/>
          </ac:picMkLst>
        </pc:picChg>
      </pc:sldChg>
      <pc:sldChg chg="modSp mod">
        <pc:chgData name="KELLY, LIAM (Student)" userId="8e535dd6-be24-40f9-b251-d5bc5cb0163d" providerId="ADAL" clId="{5707BB7C-6F47-4543-BB47-36955E5F0879}" dt="2025-04-03T10:55:28.236" v="114" actId="20577"/>
        <pc:sldMkLst>
          <pc:docMk/>
          <pc:sldMk cId="3965836317" sldId="269"/>
        </pc:sldMkLst>
        <pc:spChg chg="mod">
          <ac:chgData name="KELLY, LIAM (Student)" userId="8e535dd6-be24-40f9-b251-d5bc5cb0163d" providerId="ADAL" clId="{5707BB7C-6F47-4543-BB47-36955E5F0879}" dt="2025-04-03T10:55:28.236" v="114" actId="20577"/>
          <ac:spMkLst>
            <pc:docMk/>
            <pc:sldMk cId="3965836317" sldId="269"/>
            <ac:spMk id="2" creationId="{360A34BF-65B5-E543-3B35-3656D32AE579}"/>
          </ac:spMkLst>
        </pc:spChg>
      </pc:sldChg>
      <pc:sldChg chg="modSp mod">
        <pc:chgData name="KELLY, LIAM (Student)" userId="8e535dd6-be24-40f9-b251-d5bc5cb0163d" providerId="ADAL" clId="{5707BB7C-6F47-4543-BB47-36955E5F0879}" dt="2025-04-03T10:55:47.343" v="130" actId="20577"/>
        <pc:sldMkLst>
          <pc:docMk/>
          <pc:sldMk cId="3643273544" sldId="270"/>
        </pc:sldMkLst>
        <pc:spChg chg="mod">
          <ac:chgData name="KELLY, LIAM (Student)" userId="8e535dd6-be24-40f9-b251-d5bc5cb0163d" providerId="ADAL" clId="{5707BB7C-6F47-4543-BB47-36955E5F0879}" dt="2025-04-03T10:55:47.343" v="130" actId="20577"/>
          <ac:spMkLst>
            <pc:docMk/>
            <pc:sldMk cId="3643273544" sldId="270"/>
            <ac:spMk id="2" creationId="{712FFDD9-C330-1672-349B-680A0AFB4828}"/>
          </ac:spMkLst>
        </pc:spChg>
      </pc:sldChg>
      <pc:sldChg chg="modSp mod">
        <pc:chgData name="KELLY, LIAM (Student)" userId="8e535dd6-be24-40f9-b251-d5bc5cb0163d" providerId="ADAL" clId="{5707BB7C-6F47-4543-BB47-36955E5F0879}" dt="2025-04-03T10:59:26.470" v="317" actId="20577"/>
        <pc:sldMkLst>
          <pc:docMk/>
          <pc:sldMk cId="2253751247" sldId="271"/>
        </pc:sldMkLst>
        <pc:spChg chg="mod">
          <ac:chgData name="KELLY, LIAM (Student)" userId="8e535dd6-be24-40f9-b251-d5bc5cb0163d" providerId="ADAL" clId="{5707BB7C-6F47-4543-BB47-36955E5F0879}" dt="2025-04-03T10:59:26.470" v="317" actId="20577"/>
          <ac:spMkLst>
            <pc:docMk/>
            <pc:sldMk cId="2253751247" sldId="271"/>
            <ac:spMk id="2" creationId="{69966597-FA7E-6193-1ED2-CB1B3FFCD72C}"/>
          </ac:spMkLst>
        </pc:spChg>
      </pc:sldChg>
      <pc:sldChg chg="modSp mod">
        <pc:chgData name="KELLY, LIAM (Student)" userId="8e535dd6-be24-40f9-b251-d5bc5cb0163d" providerId="ADAL" clId="{5707BB7C-6F47-4543-BB47-36955E5F0879}" dt="2025-04-03T10:58:51.517" v="276" actId="20577"/>
        <pc:sldMkLst>
          <pc:docMk/>
          <pc:sldMk cId="3039188237" sldId="273"/>
        </pc:sldMkLst>
        <pc:spChg chg="mod">
          <ac:chgData name="KELLY, LIAM (Student)" userId="8e535dd6-be24-40f9-b251-d5bc5cb0163d" providerId="ADAL" clId="{5707BB7C-6F47-4543-BB47-36955E5F0879}" dt="2025-04-03T10:58:51.517" v="276" actId="20577"/>
          <ac:spMkLst>
            <pc:docMk/>
            <pc:sldMk cId="3039188237" sldId="273"/>
            <ac:spMk id="6" creationId="{12A2D48A-421A-1D20-2E2F-6E45A02D8C97}"/>
          </ac:spMkLst>
        </pc:spChg>
      </pc:sldChg>
      <pc:sldChg chg="modSp mod">
        <pc:chgData name="KELLY, LIAM (Student)" userId="8e535dd6-be24-40f9-b251-d5bc5cb0163d" providerId="ADAL" clId="{5707BB7C-6F47-4543-BB47-36955E5F0879}" dt="2025-04-03T10:58:48.594" v="269" actId="20577"/>
        <pc:sldMkLst>
          <pc:docMk/>
          <pc:sldMk cId="2108076583" sldId="274"/>
        </pc:sldMkLst>
        <pc:spChg chg="mod">
          <ac:chgData name="KELLY, LIAM (Student)" userId="8e535dd6-be24-40f9-b251-d5bc5cb0163d" providerId="ADAL" clId="{5707BB7C-6F47-4543-BB47-36955E5F0879}" dt="2025-04-03T10:58:48.594" v="269" actId="20577"/>
          <ac:spMkLst>
            <pc:docMk/>
            <pc:sldMk cId="2108076583" sldId="274"/>
            <ac:spMk id="56" creationId="{53FBC653-5D2F-6CD4-5573-EFBC271A3994}"/>
          </ac:spMkLst>
        </pc:spChg>
      </pc:sldChg>
      <pc:sldChg chg="modSp mod">
        <pc:chgData name="KELLY, LIAM (Student)" userId="8e535dd6-be24-40f9-b251-d5bc5cb0163d" providerId="ADAL" clId="{5707BB7C-6F47-4543-BB47-36955E5F0879}" dt="2025-04-03T10:56:55.172" v="208" actId="20577"/>
        <pc:sldMkLst>
          <pc:docMk/>
          <pc:sldMk cId="3097391418" sldId="284"/>
        </pc:sldMkLst>
        <pc:spChg chg="mod">
          <ac:chgData name="KELLY, LIAM (Student)" userId="8e535dd6-be24-40f9-b251-d5bc5cb0163d" providerId="ADAL" clId="{5707BB7C-6F47-4543-BB47-36955E5F0879}" dt="2025-04-03T10:56:55.172" v="208" actId="20577"/>
          <ac:spMkLst>
            <pc:docMk/>
            <pc:sldMk cId="3097391418" sldId="284"/>
            <ac:spMk id="2" creationId="{7688B860-B49F-7A01-FB6F-C65F56905006}"/>
          </ac:spMkLst>
        </pc:spChg>
        <pc:graphicFrameChg chg="mod">
          <ac:chgData name="KELLY, LIAM (Student)" userId="8e535dd6-be24-40f9-b251-d5bc5cb0163d" providerId="ADAL" clId="{5707BB7C-6F47-4543-BB47-36955E5F0879}" dt="2025-04-03T10:51:05.653" v="82" actId="255"/>
          <ac:graphicFrameMkLst>
            <pc:docMk/>
            <pc:sldMk cId="3097391418" sldId="284"/>
            <ac:graphicFrameMk id="7" creationId="{F025C8C0-20C3-D3A7-D5D4-7E3EAC841FEE}"/>
          </ac:graphicFrameMkLst>
        </pc:graphicFrameChg>
      </pc:sldChg>
      <pc:sldChg chg="modSp">
        <pc:chgData name="KELLY, LIAM (Student)" userId="8e535dd6-be24-40f9-b251-d5bc5cb0163d" providerId="ADAL" clId="{5707BB7C-6F47-4543-BB47-36955E5F0879}" dt="2025-04-03T10:49:13.437" v="17" actId="20577"/>
        <pc:sldMkLst>
          <pc:docMk/>
          <pc:sldMk cId="35666893" sldId="285"/>
        </pc:sldMkLst>
        <pc:graphicFrameChg chg="mod">
          <ac:chgData name="KELLY, LIAM (Student)" userId="8e535dd6-be24-40f9-b251-d5bc5cb0163d" providerId="ADAL" clId="{5707BB7C-6F47-4543-BB47-36955E5F0879}" dt="2025-04-03T10:49:13.437" v="17" actId="20577"/>
          <ac:graphicFrameMkLst>
            <pc:docMk/>
            <pc:sldMk cId="35666893" sldId="285"/>
            <ac:graphicFrameMk id="3" creationId="{B9DEC2BE-2800-CB93-847C-49E7E3D940B9}"/>
          </ac:graphicFrameMkLst>
        </pc:graphicFrameChg>
      </pc:sldChg>
      <pc:sldChg chg="delSp mod">
        <pc:chgData name="KELLY, LIAM (Student)" userId="8e535dd6-be24-40f9-b251-d5bc5cb0163d" providerId="ADAL" clId="{5707BB7C-6F47-4543-BB47-36955E5F0879}" dt="2025-04-03T10:57:04.440" v="209" actId="478"/>
        <pc:sldMkLst>
          <pc:docMk/>
          <pc:sldMk cId="427225579" sldId="286"/>
        </pc:sldMkLst>
      </pc:sldChg>
      <pc:sldChg chg="modSp mod">
        <pc:chgData name="KELLY, LIAM (Student)" userId="8e535dd6-be24-40f9-b251-d5bc5cb0163d" providerId="ADAL" clId="{5707BB7C-6F47-4543-BB47-36955E5F0879}" dt="2025-04-03T10:56:34.599" v="182" actId="20577"/>
        <pc:sldMkLst>
          <pc:docMk/>
          <pc:sldMk cId="1919685047" sldId="288"/>
        </pc:sldMkLst>
        <pc:spChg chg="mod">
          <ac:chgData name="KELLY, LIAM (Student)" userId="8e535dd6-be24-40f9-b251-d5bc5cb0163d" providerId="ADAL" clId="{5707BB7C-6F47-4543-BB47-36955E5F0879}" dt="2025-04-03T10:56:34.599" v="182" actId="20577"/>
          <ac:spMkLst>
            <pc:docMk/>
            <pc:sldMk cId="1919685047" sldId="288"/>
            <ac:spMk id="2" creationId="{7688B860-B49F-7A01-FB6F-C65F56905006}"/>
          </ac:spMkLst>
        </pc:spChg>
        <pc:graphicFrameChg chg="mod">
          <ac:chgData name="KELLY, LIAM (Student)" userId="8e535dd6-be24-40f9-b251-d5bc5cb0163d" providerId="ADAL" clId="{5707BB7C-6F47-4543-BB47-36955E5F0879}" dt="2025-04-03T10:49:01.349" v="8" actId="20577"/>
          <ac:graphicFrameMkLst>
            <pc:docMk/>
            <pc:sldMk cId="1919685047" sldId="288"/>
            <ac:graphicFrameMk id="7" creationId="{19571013-0DE5-6BC4-F222-A102930BFD2D}"/>
          </ac:graphicFrameMkLst>
        </pc:graphicFrameChg>
      </pc:sldChg>
      <pc:sldChg chg="modSp mod">
        <pc:chgData name="KELLY, LIAM (Student)" userId="8e535dd6-be24-40f9-b251-d5bc5cb0163d" providerId="ADAL" clId="{5707BB7C-6F47-4543-BB47-36955E5F0879}" dt="2025-04-03T10:56:17.918" v="159"/>
        <pc:sldMkLst>
          <pc:docMk/>
          <pc:sldMk cId="2777105958" sldId="296"/>
        </pc:sldMkLst>
        <pc:spChg chg="mod">
          <ac:chgData name="KELLY, LIAM (Student)" userId="8e535dd6-be24-40f9-b251-d5bc5cb0163d" providerId="ADAL" clId="{5707BB7C-6F47-4543-BB47-36955E5F0879}" dt="2025-04-03T10:56:17.918" v="159"/>
          <ac:spMkLst>
            <pc:docMk/>
            <pc:sldMk cId="2777105958" sldId="296"/>
            <ac:spMk id="2" creationId="{89A35806-9F62-DA33-D322-23F4A0C20F97}"/>
          </ac:spMkLst>
        </pc:spChg>
      </pc:sldChg>
      <pc:sldChg chg="modSp mod">
        <pc:chgData name="KELLY, LIAM (Student)" userId="8e535dd6-be24-40f9-b251-d5bc5cb0163d" providerId="ADAL" clId="{5707BB7C-6F47-4543-BB47-36955E5F0879}" dt="2025-04-03T10:55:13.905" v="95"/>
        <pc:sldMkLst>
          <pc:docMk/>
          <pc:sldMk cId="2421158409" sldId="300"/>
        </pc:sldMkLst>
        <pc:spChg chg="mod">
          <ac:chgData name="KELLY, LIAM (Student)" userId="8e535dd6-be24-40f9-b251-d5bc5cb0163d" providerId="ADAL" clId="{5707BB7C-6F47-4543-BB47-36955E5F0879}" dt="2025-04-03T10:55:13.905" v="95"/>
          <ac:spMkLst>
            <pc:docMk/>
            <pc:sldMk cId="2421158409" sldId="300"/>
            <ac:spMk id="2" creationId="{6EFA9B2D-C565-7E5A-AF3F-698C2E61FC36}"/>
          </ac:spMkLst>
        </pc:spChg>
      </pc:sldChg>
      <pc:sldChg chg="modSp mod">
        <pc:chgData name="KELLY, LIAM (Student)" userId="8e535dd6-be24-40f9-b251-d5bc5cb0163d" providerId="ADAL" clId="{5707BB7C-6F47-4543-BB47-36955E5F0879}" dt="2025-04-03T10:55:18.367" v="99"/>
        <pc:sldMkLst>
          <pc:docMk/>
          <pc:sldMk cId="3840640608" sldId="301"/>
        </pc:sldMkLst>
        <pc:spChg chg="mod">
          <ac:chgData name="KELLY, LIAM (Student)" userId="8e535dd6-be24-40f9-b251-d5bc5cb0163d" providerId="ADAL" clId="{5707BB7C-6F47-4543-BB47-36955E5F0879}" dt="2025-04-03T10:55:18.367" v="99"/>
          <ac:spMkLst>
            <pc:docMk/>
            <pc:sldMk cId="3840640608" sldId="301"/>
            <ac:spMk id="2" creationId="{C6C44B44-D675-AA05-AACF-BAFA874DEF97}"/>
          </ac:spMkLst>
        </pc:spChg>
      </pc:sldChg>
    </pc:docChg>
  </pc:docChgLst>
  <pc:docChgLst>
    <pc:chgData name="MANSHA, ASAD (Student)" userId="S::t7034319@live.tees.ac.uk::06c4b8b5-7cb2-4813-b389-31d985429206" providerId="AD" clId="Web-{FB57175C-3868-6516-CFCF-A96B300F6F2F}"/>
    <pc:docChg chg="modSld">
      <pc:chgData name="MANSHA, ASAD (Student)" userId="S::t7034319@live.tees.ac.uk::06c4b8b5-7cb2-4813-b389-31d985429206" providerId="AD" clId="Web-{FB57175C-3868-6516-CFCF-A96B300F6F2F}" dt="2025-04-02T11:16:10.864" v="1" actId="1076"/>
      <pc:docMkLst>
        <pc:docMk/>
      </pc:docMkLst>
      <pc:sldChg chg="modSp">
        <pc:chgData name="MANSHA, ASAD (Student)" userId="S::t7034319@live.tees.ac.uk::06c4b8b5-7cb2-4813-b389-31d985429206" providerId="AD" clId="Web-{FB57175C-3868-6516-CFCF-A96B300F6F2F}" dt="2025-04-02T11:16:10.864" v="1" actId="1076"/>
        <pc:sldMkLst>
          <pc:docMk/>
          <pc:sldMk cId="4147721596" sldId="258"/>
        </pc:sldMkLst>
      </pc:sldChg>
    </pc:docChg>
  </pc:docChgLst>
  <pc:docChgLst>
    <pc:chgData name="MANSHA, ASAD (Student)" userId="06c4b8b5-7cb2-4813-b389-31d985429206" providerId="ADAL" clId="{2B375FBC-07C8-4516-9555-38754BC03735}"/>
    <pc:docChg chg="undo redo custSel addSld delSld modSld sldOrd">
      <pc:chgData name="MANSHA, ASAD (Student)" userId="06c4b8b5-7cb2-4813-b389-31d985429206" providerId="ADAL" clId="{2B375FBC-07C8-4516-9555-38754BC03735}" dt="2025-04-21T13:33:43.315" v="3170" actId="478"/>
      <pc:docMkLst>
        <pc:docMk/>
      </pc:docMkLst>
      <pc:sldChg chg="addSp modSp mod modNotesTx">
        <pc:chgData name="MANSHA, ASAD (Student)" userId="06c4b8b5-7cb2-4813-b389-31d985429206" providerId="ADAL" clId="{2B375FBC-07C8-4516-9555-38754BC03735}" dt="2025-04-03T22:16:52.557" v="3146" actId="20577"/>
        <pc:sldMkLst>
          <pc:docMk/>
          <pc:sldMk cId="1425402342" sldId="260"/>
        </pc:sldMkLst>
        <pc:spChg chg="mod">
          <ac:chgData name="MANSHA, ASAD (Student)" userId="06c4b8b5-7cb2-4813-b389-31d985429206" providerId="ADAL" clId="{2B375FBC-07C8-4516-9555-38754BC03735}" dt="2025-04-03T22:16:52.557" v="3146" actId="20577"/>
          <ac:spMkLst>
            <pc:docMk/>
            <pc:sldMk cId="1425402342" sldId="260"/>
            <ac:spMk id="3" creationId="{A2D0A86C-8159-8256-3BE9-B7DA693C15E5}"/>
          </ac:spMkLst>
        </pc:spChg>
      </pc:sldChg>
      <pc:sldChg chg="modSp mod">
        <pc:chgData name="MANSHA, ASAD (Student)" userId="06c4b8b5-7cb2-4813-b389-31d985429206" providerId="ADAL" clId="{2B375FBC-07C8-4516-9555-38754BC03735}" dt="2025-04-21T13:27:41.423" v="3159" actId="1037"/>
        <pc:sldMkLst>
          <pc:docMk/>
          <pc:sldMk cId="31888599" sldId="267"/>
        </pc:sldMkLst>
        <pc:picChg chg="mod">
          <ac:chgData name="MANSHA, ASAD (Student)" userId="06c4b8b5-7cb2-4813-b389-31d985429206" providerId="ADAL" clId="{2B375FBC-07C8-4516-9555-38754BC03735}" dt="2025-04-21T13:27:41.423" v="3159" actId="1037"/>
          <ac:picMkLst>
            <pc:docMk/>
            <pc:sldMk cId="31888599" sldId="267"/>
            <ac:picMk id="6" creationId="{6886E076-7CEA-9E67-9277-D6DEB18B9D1B}"/>
          </ac:picMkLst>
        </pc:picChg>
      </pc:sldChg>
      <pc:sldChg chg="modSp mod">
        <pc:chgData name="MANSHA, ASAD (Student)" userId="06c4b8b5-7cb2-4813-b389-31d985429206" providerId="ADAL" clId="{2B375FBC-07C8-4516-9555-38754BC03735}" dt="2025-04-01T23:08:44.602" v="1837" actId="255"/>
        <pc:sldMkLst>
          <pc:docMk/>
          <pc:sldMk cId="2253751247" sldId="271"/>
        </pc:sldMkLst>
        <pc:spChg chg="mod">
          <ac:chgData name="MANSHA, ASAD (Student)" userId="06c4b8b5-7cb2-4813-b389-31d985429206" providerId="ADAL" clId="{2B375FBC-07C8-4516-9555-38754BC03735}" dt="2025-04-01T23:08:44.602" v="1837" actId="255"/>
          <ac:spMkLst>
            <pc:docMk/>
            <pc:sldMk cId="2253751247" sldId="271"/>
            <ac:spMk id="3" creationId="{594971C4-4567-9682-7205-1D20C8F230B6}"/>
          </ac:spMkLst>
        </pc:spChg>
      </pc:sldChg>
      <pc:sldChg chg="modSp">
        <pc:chgData name="MANSHA, ASAD (Student)" userId="06c4b8b5-7cb2-4813-b389-31d985429206" providerId="ADAL" clId="{2B375FBC-07C8-4516-9555-38754BC03735}" dt="2025-04-01T23:15:29.924" v="2145" actId="1076"/>
        <pc:sldMkLst>
          <pc:docMk/>
          <pc:sldMk cId="3929745120" sldId="272"/>
        </pc:sldMkLst>
        <pc:picChg chg="mod">
          <ac:chgData name="MANSHA, ASAD (Student)" userId="06c4b8b5-7cb2-4813-b389-31d985429206" providerId="ADAL" clId="{2B375FBC-07C8-4516-9555-38754BC03735}" dt="2025-04-01T23:15:29.924" v="2145" actId="1076"/>
          <ac:picMkLst>
            <pc:docMk/>
            <pc:sldMk cId="3929745120" sldId="272"/>
            <ac:picMk id="4" creationId="{39C9B07F-3958-A073-03B0-34A790166933}"/>
          </ac:picMkLst>
        </pc:picChg>
      </pc:sldChg>
      <pc:sldChg chg="addSp delSp modSp mod modNotesTx">
        <pc:chgData name="MANSHA, ASAD (Student)" userId="06c4b8b5-7cb2-4813-b389-31d985429206" providerId="ADAL" clId="{2B375FBC-07C8-4516-9555-38754BC03735}" dt="2025-04-21T13:33:43.315" v="3170" actId="478"/>
        <pc:sldMkLst>
          <pc:docMk/>
          <pc:sldMk cId="1887490204" sldId="275"/>
        </pc:sldMkLst>
        <pc:spChg chg="mod">
          <ac:chgData name="MANSHA, ASAD (Student)" userId="06c4b8b5-7cb2-4813-b389-31d985429206" providerId="ADAL" clId="{2B375FBC-07C8-4516-9555-38754BC03735}" dt="2025-04-01T22:50:24.234" v="1288" actId="207"/>
          <ac:spMkLst>
            <pc:docMk/>
            <pc:sldMk cId="1887490204" sldId="275"/>
            <ac:spMk id="4" creationId="{50234EA3-9090-1015-BE66-3AD69F6FB8E3}"/>
          </ac:spMkLst>
        </pc:spChg>
        <pc:spChg chg="mod">
          <ac:chgData name="MANSHA, ASAD (Student)" userId="06c4b8b5-7cb2-4813-b389-31d985429206" providerId="ADAL" clId="{2B375FBC-07C8-4516-9555-38754BC03735}" dt="2025-04-01T22:10:02.139" v="1159" actId="207"/>
          <ac:spMkLst>
            <pc:docMk/>
            <pc:sldMk cId="1887490204" sldId="275"/>
            <ac:spMk id="5" creationId="{AE2ADC27-CE5A-CA08-3595-2D7DAADE0418}"/>
          </ac:spMkLst>
        </pc:spChg>
        <pc:spChg chg="mod">
          <ac:chgData name="MANSHA, ASAD (Student)" userId="06c4b8b5-7cb2-4813-b389-31d985429206" providerId="ADAL" clId="{2B375FBC-07C8-4516-9555-38754BC03735}" dt="2025-04-01T22:48:51.279" v="1267" actId="207"/>
          <ac:spMkLst>
            <pc:docMk/>
            <pc:sldMk cId="1887490204" sldId="275"/>
            <ac:spMk id="6" creationId="{5E0CAC23-7976-AB41-3954-158EDC0D49A7}"/>
          </ac:spMkLst>
        </pc:spChg>
        <pc:spChg chg="mod">
          <ac:chgData name="MANSHA, ASAD (Student)" userId="06c4b8b5-7cb2-4813-b389-31d985429206" providerId="ADAL" clId="{2B375FBC-07C8-4516-9555-38754BC03735}" dt="2025-04-03T21:51:07.300" v="3104" actId="20577"/>
          <ac:spMkLst>
            <pc:docMk/>
            <pc:sldMk cId="1887490204" sldId="275"/>
            <ac:spMk id="7" creationId="{0EF96806-DD60-5D91-E262-88B48B9A316A}"/>
          </ac:spMkLst>
        </pc:spChg>
        <pc:spChg chg="mod">
          <ac:chgData name="MANSHA, ASAD (Student)" userId="06c4b8b5-7cb2-4813-b389-31d985429206" providerId="ADAL" clId="{2B375FBC-07C8-4516-9555-38754BC03735}" dt="2025-04-01T22:48:42.784" v="1266" actId="207"/>
          <ac:spMkLst>
            <pc:docMk/>
            <pc:sldMk cId="1887490204" sldId="275"/>
            <ac:spMk id="15" creationId="{21180C66-C34D-2A53-B60E-82E3393058FA}"/>
          </ac:spMkLst>
        </pc:spChg>
        <pc:spChg chg="mod">
          <ac:chgData name="MANSHA, ASAD (Student)" userId="06c4b8b5-7cb2-4813-b389-31d985429206" providerId="ADAL" clId="{2B375FBC-07C8-4516-9555-38754BC03735}" dt="2025-04-03T21:50:46.598" v="3101" actId="20577"/>
          <ac:spMkLst>
            <pc:docMk/>
            <pc:sldMk cId="1887490204" sldId="275"/>
            <ac:spMk id="16" creationId="{1B6EE4EA-635A-982C-C462-EC70E3F50215}"/>
          </ac:spMkLst>
        </pc:spChg>
        <pc:spChg chg="add del mod ord">
          <ac:chgData name="MANSHA, ASAD (Student)" userId="06c4b8b5-7cb2-4813-b389-31d985429206" providerId="ADAL" clId="{2B375FBC-07C8-4516-9555-38754BC03735}" dt="2025-04-21T13:33:43.315" v="3170" actId="478"/>
          <ac:spMkLst>
            <pc:docMk/>
            <pc:sldMk cId="1887490204" sldId="275"/>
            <ac:spMk id="20" creationId="{38AE9017-D22C-851F-D24C-69ED9AD0C031}"/>
          </ac:spMkLst>
        </pc:spChg>
        <pc:grpChg chg="add del mod">
          <ac:chgData name="MANSHA, ASAD (Student)" userId="06c4b8b5-7cb2-4813-b389-31d985429206" providerId="ADAL" clId="{2B375FBC-07C8-4516-9555-38754BC03735}" dt="2025-04-01T22:07:55.792" v="1139" actId="207"/>
          <ac:grpSpMkLst>
            <pc:docMk/>
            <pc:sldMk cId="1887490204" sldId="275"/>
            <ac:grpSpMk id="3" creationId="{55E9600D-F141-6F7C-25D1-20F8B1A32052}"/>
          </ac:grpSpMkLst>
        </pc:grpChg>
        <pc:grpChg chg="add mod">
          <ac:chgData name="MANSHA, ASAD (Student)" userId="06c4b8b5-7cb2-4813-b389-31d985429206" providerId="ADAL" clId="{2B375FBC-07C8-4516-9555-38754BC03735}" dt="2025-04-01T22:07:55.792" v="1139" actId="207"/>
          <ac:grpSpMkLst>
            <pc:docMk/>
            <pc:sldMk cId="1887490204" sldId="275"/>
            <ac:grpSpMk id="14" creationId="{E32300D4-6BC7-DFDF-9C75-31A81B454EE3}"/>
          </ac:grpSpMkLst>
        </pc:grpChg>
        <pc:picChg chg="add del mod ord modCrop">
          <ac:chgData name="MANSHA, ASAD (Student)" userId="06c4b8b5-7cb2-4813-b389-31d985429206" providerId="ADAL" clId="{2B375FBC-07C8-4516-9555-38754BC03735}" dt="2025-04-21T13:33:01.887" v="3167" actId="478"/>
          <ac:picMkLst>
            <pc:docMk/>
            <pc:sldMk cId="1887490204" sldId="275"/>
            <ac:picMk id="18" creationId="{A54A6D08-2C3D-4194-F5B5-5F229F0DB405}"/>
          </ac:picMkLst>
        </pc:picChg>
      </pc:sldChg>
      <pc:sldChg chg="addSp delSp modSp mod">
        <pc:chgData name="MANSHA, ASAD (Student)" userId="06c4b8b5-7cb2-4813-b389-31d985429206" providerId="ADAL" clId="{2B375FBC-07C8-4516-9555-38754BC03735}" dt="2025-04-01T23:07:46.500" v="1827" actId="14100"/>
        <pc:sldMkLst>
          <pc:docMk/>
          <pc:sldMk cId="35666893" sldId="285"/>
        </pc:sldMkLst>
        <pc:spChg chg="mod">
          <ac:chgData name="MANSHA, ASAD (Student)" userId="06c4b8b5-7cb2-4813-b389-31d985429206" providerId="ADAL" clId="{2B375FBC-07C8-4516-9555-38754BC03735}" dt="2025-04-01T23:07:21.511" v="1818" actId="1076"/>
          <ac:spMkLst>
            <pc:docMk/>
            <pc:sldMk cId="35666893" sldId="285"/>
            <ac:spMk id="4" creationId="{D96C29EA-F378-6EDE-E434-863A6E694AF9}"/>
          </ac:spMkLst>
        </pc:spChg>
        <pc:spChg chg="add del mod ord">
          <ac:chgData name="MANSHA, ASAD (Student)" userId="06c4b8b5-7cb2-4813-b389-31d985429206" providerId="ADAL" clId="{2B375FBC-07C8-4516-9555-38754BC03735}" dt="2025-04-01T23:07:46.500" v="1827" actId="14100"/>
          <ac:spMkLst>
            <pc:docMk/>
            <pc:sldMk cId="35666893" sldId="285"/>
            <ac:spMk id="5" creationId="{D3917DE1-E838-93AC-444F-18BC49260F4F}"/>
          </ac:spMkLst>
        </pc:spChg>
        <pc:picChg chg="mod ord">
          <ac:chgData name="MANSHA, ASAD (Student)" userId="06c4b8b5-7cb2-4813-b389-31d985429206" providerId="ADAL" clId="{2B375FBC-07C8-4516-9555-38754BC03735}" dt="2025-04-01T23:07:10.821" v="1816" actId="167"/>
          <ac:picMkLst>
            <pc:docMk/>
            <pc:sldMk cId="35666893" sldId="285"/>
            <ac:picMk id="25" creationId="{732667EF-DAC9-752E-27F2-34B21B69AAAA}"/>
          </ac:picMkLst>
        </pc:picChg>
      </pc:sldChg>
      <pc:sldChg chg="modSp mod">
        <pc:chgData name="MANSHA, ASAD (Student)" userId="06c4b8b5-7cb2-4813-b389-31d985429206" providerId="ADAL" clId="{2B375FBC-07C8-4516-9555-38754BC03735}" dt="2025-04-01T23:06:53.101" v="1811" actId="14100"/>
        <pc:sldMkLst>
          <pc:docMk/>
          <pc:sldMk cId="1919685047" sldId="288"/>
        </pc:sldMkLst>
        <pc:spChg chg="mod">
          <ac:chgData name="MANSHA, ASAD (Student)" userId="06c4b8b5-7cb2-4813-b389-31d985429206" providerId="ADAL" clId="{2B375FBC-07C8-4516-9555-38754BC03735}" dt="2025-04-01T23:06:53.101" v="1811" actId="14100"/>
          <ac:spMkLst>
            <pc:docMk/>
            <pc:sldMk cId="1919685047" sldId="288"/>
            <ac:spMk id="11" creationId="{FA2F31A4-C7D3-3C9A-E515-4B0DEE09621A}"/>
          </ac:spMkLst>
        </pc:spChg>
      </pc:sldChg>
      <pc:sldChg chg="addSp delSp modSp mod">
        <pc:chgData name="MANSHA, ASAD (Student)" userId="06c4b8b5-7cb2-4813-b389-31d985429206" providerId="ADAL" clId="{2B375FBC-07C8-4516-9555-38754BC03735}" dt="2025-04-01T23:06:53.927" v="1813" actId="14100"/>
        <pc:sldMkLst>
          <pc:docMk/>
          <pc:sldMk cId="166332763" sldId="293"/>
        </pc:sldMkLst>
        <pc:spChg chg="add mod ord">
          <ac:chgData name="MANSHA, ASAD (Student)" userId="06c4b8b5-7cb2-4813-b389-31d985429206" providerId="ADAL" clId="{2B375FBC-07C8-4516-9555-38754BC03735}" dt="2025-04-01T23:03:07.255" v="1732" actId="171"/>
          <ac:spMkLst>
            <pc:docMk/>
            <pc:sldMk cId="166332763" sldId="293"/>
            <ac:spMk id="10" creationId="{C28B6313-35A9-7782-005A-AF02FC74049F}"/>
          </ac:spMkLst>
        </pc:spChg>
        <pc:spChg chg="add mod">
          <ac:chgData name="MANSHA, ASAD (Student)" userId="06c4b8b5-7cb2-4813-b389-31d985429206" providerId="ADAL" clId="{2B375FBC-07C8-4516-9555-38754BC03735}" dt="2025-04-01T23:06:53.927" v="1813" actId="14100"/>
          <ac:spMkLst>
            <pc:docMk/>
            <pc:sldMk cId="166332763" sldId="293"/>
            <ac:spMk id="11" creationId="{71226FBE-C0E7-145C-0E9A-15B2246D1860}"/>
          </ac:spMkLst>
        </pc:spChg>
        <pc:picChg chg="mod ord modCrop">
          <ac:chgData name="MANSHA, ASAD (Student)" userId="06c4b8b5-7cb2-4813-b389-31d985429206" providerId="ADAL" clId="{2B375FBC-07C8-4516-9555-38754BC03735}" dt="2025-04-01T23:03:01.167" v="1730" actId="196"/>
          <ac:picMkLst>
            <pc:docMk/>
            <pc:sldMk cId="166332763" sldId="293"/>
            <ac:picMk id="2" creationId="{8253A093-8B91-EB26-16BB-41678101FC6B}"/>
          </ac:picMkLst>
        </pc:picChg>
      </pc:sldChg>
      <pc:sldChg chg="addSp delSp modSp mod modNotesTx">
        <pc:chgData name="MANSHA, ASAD (Student)" userId="06c4b8b5-7cb2-4813-b389-31d985429206" providerId="ADAL" clId="{2B375FBC-07C8-4516-9555-38754BC03735}" dt="2025-04-03T22:10:11.177" v="3142" actId="27636"/>
        <pc:sldMkLst>
          <pc:docMk/>
          <pc:sldMk cId="287528830" sldId="294"/>
        </pc:sldMkLst>
        <pc:spChg chg="add mod">
          <ac:chgData name="MANSHA, ASAD (Student)" userId="06c4b8b5-7cb2-4813-b389-31d985429206" providerId="ADAL" clId="{2B375FBC-07C8-4516-9555-38754BC03735}" dt="2025-04-03T22:10:11.177" v="3142" actId="27636"/>
          <ac:spMkLst>
            <pc:docMk/>
            <pc:sldMk cId="287528830" sldId="294"/>
            <ac:spMk id="38" creationId="{2D72945A-5C4B-411C-D741-DFE2F3D284A7}"/>
          </ac:spMkLst>
        </pc:spChg>
        <pc:spChg chg="mod">
          <ac:chgData name="MANSHA, ASAD (Student)" userId="06c4b8b5-7cb2-4813-b389-31d985429206" providerId="ADAL" clId="{2B375FBC-07C8-4516-9555-38754BC03735}" dt="2025-04-01T21:53:06.422" v="977" actId="1036"/>
          <ac:spMkLst>
            <pc:docMk/>
            <pc:sldMk cId="287528830" sldId="294"/>
            <ac:spMk id="55" creationId="{E6F9D625-F511-548B-B496-D58FFFE20D8B}"/>
          </ac:spMkLst>
        </pc:spChg>
        <pc:spChg chg="mod">
          <ac:chgData name="MANSHA, ASAD (Student)" userId="06c4b8b5-7cb2-4813-b389-31d985429206" providerId="ADAL" clId="{2B375FBC-07C8-4516-9555-38754BC03735}" dt="2025-04-01T21:52:37.987" v="950" actId="1076"/>
          <ac:spMkLst>
            <pc:docMk/>
            <pc:sldMk cId="287528830" sldId="294"/>
            <ac:spMk id="58" creationId="{2DC2995B-168C-181B-A70F-A54A99D76A1E}"/>
          </ac:spMkLst>
        </pc:spChg>
        <pc:spChg chg="mod">
          <ac:chgData name="MANSHA, ASAD (Student)" userId="06c4b8b5-7cb2-4813-b389-31d985429206" providerId="ADAL" clId="{2B375FBC-07C8-4516-9555-38754BC03735}" dt="2025-04-01T21:52:35.599" v="949" actId="1076"/>
          <ac:spMkLst>
            <pc:docMk/>
            <pc:sldMk cId="287528830" sldId="294"/>
            <ac:spMk id="59" creationId="{F3C72F85-351C-112B-AF5A-43978A43A437}"/>
          </ac:spMkLst>
        </pc:spChg>
        <pc:spChg chg="mod">
          <ac:chgData name="MANSHA, ASAD (Student)" userId="06c4b8b5-7cb2-4813-b389-31d985429206" providerId="ADAL" clId="{2B375FBC-07C8-4516-9555-38754BC03735}" dt="2025-04-01T21:53:03.787" v="971" actId="1036"/>
          <ac:spMkLst>
            <pc:docMk/>
            <pc:sldMk cId="287528830" sldId="294"/>
            <ac:spMk id="60" creationId="{93CE3A29-959E-71B6-845E-BEC03AD03391}"/>
          </ac:spMkLst>
        </pc:spChg>
        <pc:grpChg chg="mod topLvl">
          <ac:chgData name="MANSHA, ASAD (Student)" userId="06c4b8b5-7cb2-4813-b389-31d985429206" providerId="ADAL" clId="{2B375FBC-07C8-4516-9555-38754BC03735}" dt="2025-04-01T21:55:37.677" v="983"/>
          <ac:grpSpMkLst>
            <pc:docMk/>
            <pc:sldMk cId="287528830" sldId="294"/>
            <ac:grpSpMk id="46" creationId="{B714228F-BB6F-CE32-3152-E4F7A7E288B3}"/>
          </ac:grpSpMkLst>
        </pc:grpChg>
        <pc:grpChg chg="mod topLvl">
          <ac:chgData name="MANSHA, ASAD (Student)" userId="06c4b8b5-7cb2-4813-b389-31d985429206" providerId="ADAL" clId="{2B375FBC-07C8-4516-9555-38754BC03735}" dt="2025-04-01T21:56:22.902" v="984"/>
          <ac:grpSpMkLst>
            <pc:docMk/>
            <pc:sldMk cId="287528830" sldId="294"/>
            <ac:grpSpMk id="47" creationId="{0FFA7DA0-DCCC-88A1-0F32-E6D746B86FA3}"/>
          </ac:grpSpMkLst>
        </pc:grpChg>
        <pc:picChg chg="mod">
          <ac:chgData name="MANSHA, ASAD (Student)" userId="06c4b8b5-7cb2-4813-b389-31d985429206" providerId="ADAL" clId="{2B375FBC-07C8-4516-9555-38754BC03735}" dt="2025-04-01T21:52:49.737" v="952" actId="12788"/>
          <ac:picMkLst>
            <pc:docMk/>
            <pc:sldMk cId="287528830" sldId="294"/>
            <ac:picMk id="56" creationId="{EB94F77F-508B-0FB2-41C1-B4D66156BB92}"/>
          </ac:picMkLst>
        </pc:picChg>
        <pc:picChg chg="add del mod">
          <ac:chgData name="MANSHA, ASAD (Student)" userId="06c4b8b5-7cb2-4813-b389-31d985429206" providerId="ADAL" clId="{2B375FBC-07C8-4516-9555-38754BC03735}" dt="2025-04-01T21:53:54.774" v="980"/>
          <ac:picMkLst>
            <pc:docMk/>
            <pc:sldMk cId="287528830" sldId="294"/>
            <ac:picMk id="57" creationId="{1900A068-7EA9-6488-0214-36F1929D857A}"/>
          </ac:picMkLst>
        </pc:picChg>
      </pc:sldChg>
      <pc:sldChg chg="addSp delSp modSp mod modNotesTx">
        <pc:chgData name="MANSHA, ASAD (Student)" userId="06c4b8b5-7cb2-4813-b389-31d985429206" providerId="ADAL" clId="{2B375FBC-07C8-4516-9555-38754BC03735}" dt="2025-04-03T21:18:43.995" v="3099" actId="20577"/>
        <pc:sldMkLst>
          <pc:docMk/>
          <pc:sldMk cId="4112630069" sldId="295"/>
        </pc:sldMkLst>
        <pc:spChg chg="mod">
          <ac:chgData name="MANSHA, ASAD (Student)" userId="06c4b8b5-7cb2-4813-b389-31d985429206" providerId="ADAL" clId="{2B375FBC-07C8-4516-9555-38754BC03735}" dt="2025-04-03T21:18:17.891" v="3092" actId="113"/>
          <ac:spMkLst>
            <pc:docMk/>
            <pc:sldMk cId="4112630069" sldId="295"/>
            <ac:spMk id="3" creationId="{42BBABB3-1BC2-B5EB-2E07-482718235343}"/>
          </ac:spMkLst>
        </pc:spChg>
        <pc:grpChg chg="mod">
          <ac:chgData name="MANSHA, ASAD (Student)" userId="06c4b8b5-7cb2-4813-b389-31d985429206" providerId="ADAL" clId="{2B375FBC-07C8-4516-9555-38754BC03735}" dt="2025-04-03T20:35:38.596" v="2705" actId="1076"/>
          <ac:grpSpMkLst>
            <pc:docMk/>
            <pc:sldMk cId="4112630069" sldId="295"/>
            <ac:grpSpMk id="5" creationId="{E209D2BA-40CA-B3E2-C5DD-BCE194AA1080}"/>
          </ac:grpSpMkLst>
        </pc:grpChg>
        <pc:picChg chg="add del mod">
          <ac:chgData name="MANSHA, ASAD (Student)" userId="06c4b8b5-7cb2-4813-b389-31d985429206" providerId="ADAL" clId="{2B375FBC-07C8-4516-9555-38754BC03735}" dt="2025-04-03T20:35:34.130" v="2698" actId="478"/>
          <ac:picMkLst>
            <pc:docMk/>
            <pc:sldMk cId="4112630069" sldId="295"/>
            <ac:picMk id="12" creationId="{7355EBD7-9660-9A48-F3A6-221DD4E46F7A}"/>
          </ac:picMkLst>
        </pc:picChg>
      </pc:sldChg>
      <pc:sldChg chg="modSp mod modNotesTx">
        <pc:chgData name="MANSHA, ASAD (Student)" userId="06c4b8b5-7cb2-4813-b389-31d985429206" providerId="ADAL" clId="{2B375FBC-07C8-4516-9555-38754BC03735}" dt="2025-04-03T20:35:37.204" v="2703" actId="20577"/>
        <pc:sldMkLst>
          <pc:docMk/>
          <pc:sldMk cId="2777105958" sldId="296"/>
        </pc:sldMkLst>
        <pc:spChg chg="mod">
          <ac:chgData name="MANSHA, ASAD (Student)" userId="06c4b8b5-7cb2-4813-b389-31d985429206" providerId="ADAL" clId="{2B375FBC-07C8-4516-9555-38754BC03735}" dt="2025-04-03T20:35:37.204" v="2703" actId="20577"/>
          <ac:spMkLst>
            <pc:docMk/>
            <pc:sldMk cId="2777105958" sldId="296"/>
            <ac:spMk id="3" creationId="{EC87C7A2-FED8-1BED-7326-7BBA7A8AF24E}"/>
          </ac:spMkLst>
        </pc:spChg>
        <pc:spChg chg="mod">
          <ac:chgData name="MANSHA, ASAD (Student)" userId="06c4b8b5-7cb2-4813-b389-31d985429206" providerId="ADAL" clId="{2B375FBC-07C8-4516-9555-38754BC03735}" dt="2025-04-01T22:50:15.100" v="1271" actId="14100"/>
          <ac:spMkLst>
            <pc:docMk/>
            <pc:sldMk cId="2777105958" sldId="296"/>
            <ac:spMk id="7" creationId="{EB72C97E-DF00-6668-F8E9-DCBD9A27A9E6}"/>
          </ac:spMkLst>
        </pc:spChg>
      </pc:sldChg>
      <pc:sldChg chg="addSp delSp modSp new mod">
        <pc:chgData name="MANSHA, ASAD (Student)" userId="06c4b8b5-7cb2-4813-b389-31d985429206" providerId="ADAL" clId="{2B375FBC-07C8-4516-9555-38754BC03735}" dt="2025-04-01T22:56:34.778" v="1455" actId="20577"/>
        <pc:sldMkLst>
          <pc:docMk/>
          <pc:sldMk cId="4175862610" sldId="302"/>
        </pc:sldMkLst>
        <pc:spChg chg="mod">
          <ac:chgData name="MANSHA, ASAD (Student)" userId="06c4b8b5-7cb2-4813-b389-31d985429206" providerId="ADAL" clId="{2B375FBC-07C8-4516-9555-38754BC03735}" dt="2025-04-01T22:56:34.778" v="1455" actId="20577"/>
          <ac:spMkLst>
            <pc:docMk/>
            <pc:sldMk cId="4175862610" sldId="302"/>
            <ac:spMk id="2" creationId="{732737C9-9BB2-3BA3-933E-B21A651B2EA6}"/>
          </ac:spMkLst>
        </pc:spChg>
        <pc:spChg chg="add del mod">
          <ac:chgData name="MANSHA, ASAD (Student)" userId="06c4b8b5-7cb2-4813-b389-31d985429206" providerId="ADAL" clId="{2B375FBC-07C8-4516-9555-38754BC03735}" dt="2025-04-01T22:54:15.165" v="1321" actId="27636"/>
          <ac:spMkLst>
            <pc:docMk/>
            <pc:sldMk cId="4175862610" sldId="302"/>
            <ac:spMk id="3" creationId="{C3FD62B0-2D73-C448-2EF1-827DDDD14EF4}"/>
          </ac:spMkLst>
        </pc:spChg>
      </pc:sldChg>
      <pc:sldChg chg="addSp modSp new del mod">
        <pc:chgData name="MANSHA, ASAD (Student)" userId="06c4b8b5-7cb2-4813-b389-31d985429206" providerId="ADAL" clId="{2B375FBC-07C8-4516-9555-38754BC03735}" dt="2025-04-01T22:55:41.558" v="1400" actId="47"/>
        <pc:sldMkLst>
          <pc:docMk/>
          <pc:sldMk cId="1525470085" sldId="303"/>
        </pc:sldMkLst>
      </pc:sldChg>
      <pc:sldChg chg="modSp add del mod">
        <pc:chgData name="MANSHA, ASAD (Student)" userId="06c4b8b5-7cb2-4813-b389-31d985429206" providerId="ADAL" clId="{2B375FBC-07C8-4516-9555-38754BC03735}" dt="2025-04-01T22:56:52.623" v="1461" actId="47"/>
        <pc:sldMkLst>
          <pc:docMk/>
          <pc:sldMk cId="1555537138" sldId="304"/>
        </pc:sldMkLst>
      </pc:sldChg>
      <pc:sldChg chg="new del">
        <pc:chgData name="MANSHA, ASAD (Student)" userId="06c4b8b5-7cb2-4813-b389-31d985429206" providerId="ADAL" clId="{2B375FBC-07C8-4516-9555-38754BC03735}" dt="2025-04-01T22:54:42.033" v="1332" actId="47"/>
        <pc:sldMkLst>
          <pc:docMk/>
          <pc:sldMk cId="3601819092" sldId="304"/>
        </pc:sldMkLst>
      </pc:sldChg>
      <pc:sldChg chg="modSp add del mod ord">
        <pc:chgData name="MANSHA, ASAD (Student)" userId="06c4b8b5-7cb2-4813-b389-31d985429206" providerId="ADAL" clId="{2B375FBC-07C8-4516-9555-38754BC03735}" dt="2025-04-01T22:56:53.998" v="1463" actId="47"/>
        <pc:sldMkLst>
          <pc:docMk/>
          <pc:sldMk cId="3072698286" sldId="305"/>
        </pc:sldMkLst>
      </pc:sldChg>
      <pc:sldChg chg="modSp add del mod ord">
        <pc:chgData name="MANSHA, ASAD (Student)" userId="06c4b8b5-7cb2-4813-b389-31d985429206" providerId="ADAL" clId="{2B375FBC-07C8-4516-9555-38754BC03735}" dt="2025-04-01T22:56:51.477" v="1460" actId="47"/>
        <pc:sldMkLst>
          <pc:docMk/>
          <pc:sldMk cId="4029941427" sldId="306"/>
        </pc:sldMkLst>
      </pc:sldChg>
      <pc:sldChg chg="modSp add del mod">
        <pc:chgData name="MANSHA, ASAD (Student)" userId="06c4b8b5-7cb2-4813-b389-31d985429206" providerId="ADAL" clId="{2B375FBC-07C8-4516-9555-38754BC03735}" dt="2025-04-01T22:56:53.358" v="1462" actId="47"/>
        <pc:sldMkLst>
          <pc:docMk/>
          <pc:sldMk cId="1054189193" sldId="307"/>
        </pc:sldMkLst>
      </pc:sldChg>
      <pc:sldChg chg="modSp add mod">
        <pc:chgData name="MANSHA, ASAD (Student)" userId="06c4b8b5-7cb2-4813-b389-31d985429206" providerId="ADAL" clId="{2B375FBC-07C8-4516-9555-38754BC03735}" dt="2025-04-01T22:56:43.417" v="1459" actId="20577"/>
        <pc:sldMkLst>
          <pc:docMk/>
          <pc:sldMk cId="2401076531" sldId="308"/>
        </pc:sldMkLst>
        <pc:spChg chg="mod">
          <ac:chgData name="MANSHA, ASAD (Student)" userId="06c4b8b5-7cb2-4813-b389-31d985429206" providerId="ADAL" clId="{2B375FBC-07C8-4516-9555-38754BC03735}" dt="2025-04-01T22:56:43.417" v="1459" actId="20577"/>
          <ac:spMkLst>
            <pc:docMk/>
            <pc:sldMk cId="2401076531" sldId="308"/>
            <ac:spMk id="2" creationId="{6D746DA3-9D89-47A1-8521-772273C42394}"/>
          </ac:spMkLst>
        </pc:spChg>
        <pc:spChg chg="mod">
          <ac:chgData name="MANSHA, ASAD (Student)" userId="06c4b8b5-7cb2-4813-b389-31d985429206" providerId="ADAL" clId="{2B375FBC-07C8-4516-9555-38754BC03735}" dt="2025-04-01T22:55:43.164" v="1402" actId="27636"/>
          <ac:spMkLst>
            <pc:docMk/>
            <pc:sldMk cId="2401076531" sldId="308"/>
            <ac:spMk id="3" creationId="{C81F01E8-3F39-6E69-9B4F-6FD0A4E3FF16}"/>
          </ac:spMkLst>
        </pc:spChg>
      </pc:sldChg>
      <pc:sldChg chg="modSp add mod">
        <pc:chgData name="MANSHA, ASAD (Student)" userId="06c4b8b5-7cb2-4813-b389-31d985429206" providerId="ADAL" clId="{2B375FBC-07C8-4516-9555-38754BC03735}" dt="2025-04-01T22:57:31.894" v="1503" actId="27636"/>
        <pc:sldMkLst>
          <pc:docMk/>
          <pc:sldMk cId="447520056" sldId="309"/>
        </pc:sldMkLst>
        <pc:spChg chg="mod">
          <ac:chgData name="MANSHA, ASAD (Student)" userId="06c4b8b5-7cb2-4813-b389-31d985429206" providerId="ADAL" clId="{2B375FBC-07C8-4516-9555-38754BC03735}" dt="2025-04-01T22:57:13.200" v="1479" actId="20577"/>
          <ac:spMkLst>
            <pc:docMk/>
            <pc:sldMk cId="447520056" sldId="309"/>
            <ac:spMk id="2" creationId="{87A286D4-9505-889C-E325-C003A64C1731}"/>
          </ac:spMkLst>
        </pc:spChg>
      </pc:sldChg>
      <pc:sldChg chg="modSp add mod">
        <pc:chgData name="MANSHA, ASAD (Student)" userId="06c4b8b5-7cb2-4813-b389-31d985429206" providerId="ADAL" clId="{2B375FBC-07C8-4516-9555-38754BC03735}" dt="2025-04-01T22:57:29.825" v="1501" actId="27636"/>
        <pc:sldMkLst>
          <pc:docMk/>
          <pc:sldMk cId="3777404389" sldId="310"/>
        </pc:sldMkLst>
      </pc:sldChg>
      <pc:sldChg chg="modSp add mod">
        <pc:chgData name="MANSHA, ASAD (Student)" userId="06c4b8b5-7cb2-4813-b389-31d985429206" providerId="ADAL" clId="{2B375FBC-07C8-4516-9555-38754BC03735}" dt="2025-04-01T22:57:27.786" v="1499" actId="27636"/>
        <pc:sldMkLst>
          <pc:docMk/>
          <pc:sldMk cId="2114934124" sldId="311"/>
        </pc:sldMkLst>
      </pc:sldChg>
      <pc:sldChg chg="modSp add mod">
        <pc:chgData name="MANSHA, ASAD (Student)" userId="06c4b8b5-7cb2-4813-b389-31d985429206" providerId="ADAL" clId="{2B375FBC-07C8-4516-9555-38754BC03735}" dt="2025-04-01T22:57:25.709" v="1497" actId="27636"/>
        <pc:sldMkLst>
          <pc:docMk/>
          <pc:sldMk cId="4114978568" sldId="312"/>
        </pc:sldMkLst>
      </pc:sldChg>
    </pc:docChg>
  </pc:docChgLst>
  <pc:docChgLst>
    <pc:chgData name="SHARMA, KRISHNA (Student)" userId="S::s3454618@live.tees.ac.uk::a6242ecf-451c-4b0a-9090-243c24e8c2ca" providerId="AD" clId="Web-{02167AC2-920F-85E5-C709-042A2B703061}"/>
    <pc:docChg chg="modSld">
      <pc:chgData name="SHARMA, KRISHNA (Student)" userId="S::s3454618@live.tees.ac.uk::a6242ecf-451c-4b0a-9090-243c24e8c2ca" providerId="AD" clId="Web-{02167AC2-920F-85E5-C709-042A2B703061}" dt="2025-04-04T10:08:05.323" v="1" actId="1076"/>
      <pc:docMkLst>
        <pc:docMk/>
      </pc:docMkLst>
      <pc:sldChg chg="modSp">
        <pc:chgData name="SHARMA, KRISHNA (Student)" userId="S::s3454618@live.tees.ac.uk::a6242ecf-451c-4b0a-9090-243c24e8c2ca" providerId="AD" clId="Web-{02167AC2-920F-85E5-C709-042A2B703061}" dt="2025-04-04T10:08:05.323" v="1" actId="1076"/>
        <pc:sldMkLst>
          <pc:docMk/>
          <pc:sldMk cId="427225579" sldId="286"/>
        </pc:sldMkLst>
        <pc:picChg chg="mod">
          <ac:chgData name="SHARMA, KRISHNA (Student)" userId="S::s3454618@live.tees.ac.uk::a6242ecf-451c-4b0a-9090-243c24e8c2ca" providerId="AD" clId="Web-{02167AC2-920F-85E5-C709-042A2B703061}" dt="2025-04-04T10:08:05.323" v="1" actId="1076"/>
          <ac:picMkLst>
            <pc:docMk/>
            <pc:sldMk cId="427225579" sldId="286"/>
            <ac:picMk id="52" creationId="{3B0143B5-9F1E-04F6-894F-7A02BEA3AAFE}"/>
          </ac:picMkLst>
        </pc:picChg>
      </pc:sldChg>
    </pc:docChg>
  </pc:docChgLst>
  <pc:docChgLst>
    <pc:chgData name="SHARMA, KRISHNA (Student)" userId="S::s3454618@live.tees.ac.uk::a6242ecf-451c-4b0a-9090-243c24e8c2ca" providerId="AD" clId="Web-{9F6A071E-2AD8-5C05-4CD8-C986BE80D33F}"/>
    <pc:docChg chg="addSld modSld">
      <pc:chgData name="SHARMA, KRISHNA (Student)" userId="S::s3454618@live.tees.ac.uk::a6242ecf-451c-4b0a-9090-243c24e8c2ca" providerId="AD" clId="Web-{9F6A071E-2AD8-5C05-4CD8-C986BE80D33F}" dt="2025-03-28T02:22:56.279" v="134"/>
      <pc:docMkLst>
        <pc:docMk/>
      </pc:docMkLst>
      <pc:sldChg chg="addSp modSp">
        <pc:chgData name="SHARMA, KRISHNA (Student)" userId="S::s3454618@live.tees.ac.uk::a6242ecf-451c-4b0a-9090-243c24e8c2ca" providerId="AD" clId="Web-{9F6A071E-2AD8-5C05-4CD8-C986BE80D33F}" dt="2025-03-28T01:33:57.542" v="16" actId="14100"/>
        <pc:sldMkLst>
          <pc:docMk/>
          <pc:sldMk cId="166332763" sldId="293"/>
        </pc:sldMkLst>
        <pc:picChg chg="add mod">
          <ac:chgData name="SHARMA, KRISHNA (Student)" userId="S::s3454618@live.tees.ac.uk::a6242ecf-451c-4b0a-9090-243c24e8c2ca" providerId="AD" clId="Web-{9F6A071E-2AD8-5C05-4CD8-C986BE80D33F}" dt="2025-03-28T01:33:57.542" v="16" actId="14100"/>
          <ac:picMkLst>
            <pc:docMk/>
            <pc:sldMk cId="166332763" sldId="293"/>
            <ac:picMk id="2" creationId="{8253A093-8B91-EB26-16BB-41678101FC6B}"/>
          </ac:picMkLst>
        </pc:picChg>
      </pc:sldChg>
      <pc:sldChg chg="addSp delSp modSp new mod setBg">
        <pc:chgData name="SHARMA, KRISHNA (Student)" userId="S::s3454618@live.tees.ac.uk::a6242ecf-451c-4b0a-9090-243c24e8c2ca" providerId="AD" clId="Web-{9F6A071E-2AD8-5C05-4CD8-C986BE80D33F}" dt="2025-03-28T02:22:56.279" v="134"/>
        <pc:sldMkLst>
          <pc:docMk/>
          <pc:sldMk cId="4031665588" sldId="297"/>
        </pc:sldMkLst>
        <pc:spChg chg="add mod">
          <ac:chgData name="SHARMA, KRISHNA (Student)" userId="S::s3454618@live.tees.ac.uk::a6242ecf-451c-4b0a-9090-243c24e8c2ca" providerId="AD" clId="Web-{9F6A071E-2AD8-5C05-4CD8-C986BE80D33F}" dt="2025-03-28T02:19:38.179" v="124" actId="14100"/>
          <ac:spMkLst>
            <pc:docMk/>
            <pc:sldMk cId="4031665588" sldId="297"/>
            <ac:spMk id="4" creationId="{FCD55BBD-731C-A43C-426E-326777177349}"/>
          </ac:spMkLst>
        </pc:spChg>
        <pc:picChg chg="add mod">
          <ac:chgData name="SHARMA, KRISHNA (Student)" userId="S::s3454618@live.tees.ac.uk::a6242ecf-451c-4b0a-9090-243c24e8c2ca" providerId="AD" clId="Web-{9F6A071E-2AD8-5C05-4CD8-C986BE80D33F}" dt="2025-03-28T02:22:56.279" v="134"/>
          <ac:picMkLst>
            <pc:docMk/>
            <pc:sldMk cId="4031665588" sldId="297"/>
            <ac:picMk id="8" creationId="{15E0F26F-4FAE-381D-10A2-F8DB98496355}"/>
          </ac:picMkLst>
        </pc:picChg>
      </pc:sldChg>
    </pc:docChg>
  </pc:docChgLst>
  <pc:docChgLst>
    <pc:chgData name="SHARMA, KRISHNA (Student)" userId="S::s3454618@live.tees.ac.uk::a6242ecf-451c-4b0a-9090-243c24e8c2ca" providerId="AD" clId="Web-{35A837EE-8711-E212-4625-80F01D069254}"/>
    <pc:docChg chg="addSld delSld modSld">
      <pc:chgData name="SHARMA, KRISHNA (Student)" userId="S::s3454618@live.tees.ac.uk::a6242ecf-451c-4b0a-9090-243c24e8c2ca" providerId="AD" clId="Web-{35A837EE-8711-E212-4625-80F01D069254}" dt="2025-03-27T21:43:37.910" v="310" actId="14100"/>
      <pc:docMkLst>
        <pc:docMk/>
      </pc:docMkLst>
      <pc:sldChg chg="modSp">
        <pc:chgData name="SHARMA, KRISHNA (Student)" userId="S::s3454618@live.tees.ac.uk::a6242ecf-451c-4b0a-9090-243c24e8c2ca" providerId="AD" clId="Web-{35A837EE-8711-E212-4625-80F01D069254}" dt="2025-03-27T21:09:46.134" v="242"/>
        <pc:sldMkLst>
          <pc:docMk/>
          <pc:sldMk cId="3575410924" sldId="257"/>
        </pc:sldMkLst>
        <pc:graphicFrameChg chg="mod modGraphic">
          <ac:chgData name="SHARMA, KRISHNA (Student)" userId="S::s3454618@live.tees.ac.uk::a6242ecf-451c-4b0a-9090-243c24e8c2ca" providerId="AD" clId="Web-{35A837EE-8711-E212-4625-80F01D069254}" dt="2025-03-27T21:09:46.134" v="242"/>
          <ac:graphicFrameMkLst>
            <pc:docMk/>
            <pc:sldMk cId="3575410924" sldId="257"/>
            <ac:graphicFrameMk id="5" creationId="{2FFD29DD-A016-39C7-CD74-B5FC83914BC0}"/>
          </ac:graphicFrameMkLst>
        </pc:graphicFrameChg>
      </pc:sldChg>
      <pc:sldChg chg="modSp">
        <pc:chgData name="SHARMA, KRISHNA (Student)" userId="S::s3454618@live.tees.ac.uk::a6242ecf-451c-4b0a-9090-243c24e8c2ca" providerId="AD" clId="Web-{35A837EE-8711-E212-4625-80F01D069254}" dt="2025-03-27T21:09:06.336" v="237" actId="14100"/>
        <pc:sldMkLst>
          <pc:docMk/>
          <pc:sldMk cId="4147721596" sldId="258"/>
        </pc:sldMkLst>
        <pc:spChg chg="mod">
          <ac:chgData name="SHARMA, KRISHNA (Student)" userId="S::s3454618@live.tees.ac.uk::a6242ecf-451c-4b0a-9090-243c24e8c2ca" providerId="AD" clId="Web-{35A837EE-8711-E212-4625-80F01D069254}" dt="2025-03-27T20:49:31.154" v="19" actId="20577"/>
          <ac:spMkLst>
            <pc:docMk/>
            <pc:sldMk cId="4147721596" sldId="258"/>
            <ac:spMk id="7" creationId="{E7FD07B9-A002-EA58-0815-21C834BB1B31}"/>
          </ac:spMkLst>
        </pc:spChg>
      </pc:sldChg>
      <pc:sldChg chg="modSp">
        <pc:chgData name="SHARMA, KRISHNA (Student)" userId="S::s3454618@live.tees.ac.uk::a6242ecf-451c-4b0a-9090-243c24e8c2ca" providerId="AD" clId="Web-{35A837EE-8711-E212-4625-80F01D069254}" dt="2025-03-27T21:07:20.912" v="223" actId="1076"/>
        <pc:sldMkLst>
          <pc:docMk/>
          <pc:sldMk cId="1960813538" sldId="262"/>
        </pc:sldMkLst>
        <pc:picChg chg="mod">
          <ac:chgData name="SHARMA, KRISHNA (Student)" userId="S::s3454618@live.tees.ac.uk::a6242ecf-451c-4b0a-9090-243c24e8c2ca" providerId="AD" clId="Web-{35A837EE-8711-E212-4625-80F01D069254}" dt="2025-03-27T21:07:20.912" v="223" actId="1076"/>
          <ac:picMkLst>
            <pc:docMk/>
            <pc:sldMk cId="1960813538" sldId="262"/>
            <ac:picMk id="6" creationId="{882F82DC-B7A4-7008-0682-66F1934DB9E5}"/>
          </ac:picMkLst>
        </pc:picChg>
      </pc:sldChg>
      <pc:sldChg chg="modSp">
        <pc:chgData name="SHARMA, KRISHNA (Student)" userId="S::s3454618@live.tees.ac.uk::a6242ecf-451c-4b0a-9090-243c24e8c2ca" providerId="AD" clId="Web-{35A837EE-8711-E212-4625-80F01D069254}" dt="2025-03-27T21:08:07.585" v="232" actId="14100"/>
        <pc:sldMkLst>
          <pc:docMk/>
          <pc:sldMk cId="3869341505" sldId="263"/>
        </pc:sldMkLst>
        <pc:spChg chg="mod">
          <ac:chgData name="SHARMA, KRISHNA (Student)" userId="S::s3454618@live.tees.ac.uk::a6242ecf-451c-4b0a-9090-243c24e8c2ca" providerId="AD" clId="Web-{35A837EE-8711-E212-4625-80F01D069254}" dt="2025-03-27T21:08:07.585" v="232" actId="14100"/>
          <ac:spMkLst>
            <pc:docMk/>
            <pc:sldMk cId="3869341505" sldId="263"/>
            <ac:spMk id="66" creationId="{EC4E5E11-5CEA-950C-37BA-F4E397979DD8}"/>
          </ac:spMkLst>
        </pc:spChg>
      </pc:sldChg>
      <pc:sldChg chg="modSp">
        <pc:chgData name="SHARMA, KRISHNA (Student)" userId="S::s3454618@live.tees.ac.uk::a6242ecf-451c-4b0a-9090-243c24e8c2ca" providerId="AD" clId="Web-{35A837EE-8711-E212-4625-80F01D069254}" dt="2025-03-27T21:08:48.773" v="234" actId="20577"/>
        <pc:sldMkLst>
          <pc:docMk/>
          <pc:sldMk cId="163936866" sldId="264"/>
        </pc:sldMkLst>
        <pc:spChg chg="mod">
          <ac:chgData name="SHARMA, KRISHNA (Student)" userId="S::s3454618@live.tees.ac.uk::a6242ecf-451c-4b0a-9090-243c24e8c2ca" providerId="AD" clId="Web-{35A837EE-8711-E212-4625-80F01D069254}" dt="2025-03-27T21:08:48.773" v="234" actId="20577"/>
          <ac:spMkLst>
            <pc:docMk/>
            <pc:sldMk cId="163936866" sldId="264"/>
            <ac:spMk id="3" creationId="{AC79C68C-7C18-E912-0647-C04BC5EEA48C}"/>
          </ac:spMkLst>
        </pc:spChg>
      </pc:sldChg>
      <pc:sldChg chg="modSp">
        <pc:chgData name="SHARMA, KRISHNA (Student)" userId="S::s3454618@live.tees.ac.uk::a6242ecf-451c-4b0a-9090-243c24e8c2ca" providerId="AD" clId="Web-{35A837EE-8711-E212-4625-80F01D069254}" dt="2025-03-27T21:17:12.286" v="251" actId="20577"/>
        <pc:sldMkLst>
          <pc:docMk/>
          <pc:sldMk cId="2253751247" sldId="271"/>
        </pc:sldMkLst>
        <pc:spChg chg="mod">
          <ac:chgData name="SHARMA, KRISHNA (Student)" userId="S::s3454618@live.tees.ac.uk::a6242ecf-451c-4b0a-9090-243c24e8c2ca" providerId="AD" clId="Web-{35A837EE-8711-E212-4625-80F01D069254}" dt="2025-03-27T21:17:12.286" v="251" actId="20577"/>
          <ac:spMkLst>
            <pc:docMk/>
            <pc:sldMk cId="2253751247" sldId="271"/>
            <ac:spMk id="2" creationId="{69966597-FA7E-6193-1ED2-CB1B3FFCD72C}"/>
          </ac:spMkLst>
        </pc:spChg>
        <pc:spChg chg="mod">
          <ac:chgData name="SHARMA, KRISHNA (Student)" userId="S::s3454618@live.tees.ac.uk::a6242ecf-451c-4b0a-9090-243c24e8c2ca" providerId="AD" clId="Web-{35A837EE-8711-E212-4625-80F01D069254}" dt="2025-03-27T20:49:20.560" v="17" actId="14100"/>
          <ac:spMkLst>
            <pc:docMk/>
            <pc:sldMk cId="2253751247" sldId="271"/>
            <ac:spMk id="3" creationId="{594971C4-4567-9682-7205-1D20C8F230B6}"/>
          </ac:spMkLst>
        </pc:spChg>
      </pc:sldChg>
      <pc:sldChg chg="modSp">
        <pc:chgData name="SHARMA, KRISHNA (Student)" userId="S::s3454618@live.tees.ac.uk::a6242ecf-451c-4b0a-9090-243c24e8c2ca" providerId="AD" clId="Web-{35A837EE-8711-E212-4625-80F01D069254}" dt="2025-03-27T20:48:37.387" v="13" actId="20577"/>
        <pc:sldMkLst>
          <pc:docMk/>
          <pc:sldMk cId="3929745120" sldId="272"/>
        </pc:sldMkLst>
        <pc:spChg chg="mod">
          <ac:chgData name="SHARMA, KRISHNA (Student)" userId="S::s3454618@live.tees.ac.uk::a6242ecf-451c-4b0a-9090-243c24e8c2ca" providerId="AD" clId="Web-{35A837EE-8711-E212-4625-80F01D069254}" dt="2025-03-27T20:47:48.276" v="5" actId="1076"/>
          <ac:spMkLst>
            <pc:docMk/>
            <pc:sldMk cId="3929745120" sldId="272"/>
            <ac:spMk id="3" creationId="{E7F960E0-6091-4F85-0E10-9F82A4065646}"/>
          </ac:spMkLst>
        </pc:spChg>
        <pc:spChg chg="mod">
          <ac:chgData name="SHARMA, KRISHNA (Student)" userId="S::s3454618@live.tees.ac.uk::a6242ecf-451c-4b0a-9090-243c24e8c2ca" providerId="AD" clId="Web-{35A837EE-8711-E212-4625-80F01D069254}" dt="2025-03-27T20:47:57.855" v="6" actId="20577"/>
          <ac:spMkLst>
            <pc:docMk/>
            <pc:sldMk cId="3929745120" sldId="272"/>
            <ac:spMk id="6" creationId="{E98A6753-925C-6FEC-0B30-BC5EEE020757}"/>
          </ac:spMkLst>
        </pc:spChg>
      </pc:sldChg>
      <pc:sldChg chg="addSp delSp modSp">
        <pc:chgData name="SHARMA, KRISHNA (Student)" userId="S::s3454618@live.tees.ac.uk::a6242ecf-451c-4b0a-9090-243c24e8c2ca" providerId="AD" clId="Web-{35A837EE-8711-E212-4625-80F01D069254}" dt="2025-03-27T21:05:49.769" v="215" actId="14100"/>
        <pc:sldMkLst>
          <pc:docMk/>
          <pc:sldMk cId="3039188237" sldId="273"/>
        </pc:sldMkLst>
        <pc:spChg chg="mod">
          <ac:chgData name="SHARMA, KRISHNA (Student)" userId="S::s3454618@live.tees.ac.uk::a6242ecf-451c-4b0a-9090-243c24e8c2ca" providerId="AD" clId="Web-{35A837EE-8711-E212-4625-80F01D069254}" dt="2025-03-27T21:03:15.422" v="177" actId="1076"/>
          <ac:spMkLst>
            <pc:docMk/>
            <pc:sldMk cId="3039188237" sldId="273"/>
            <ac:spMk id="2" creationId="{39F8985C-324E-30CE-A5D1-085A3DA8114B}"/>
          </ac:spMkLst>
        </pc:spChg>
        <pc:spChg chg="mod">
          <ac:chgData name="SHARMA, KRISHNA (Student)" userId="S::s3454618@live.tees.ac.uk::a6242ecf-451c-4b0a-9090-243c24e8c2ca" providerId="AD" clId="Web-{35A837EE-8711-E212-4625-80F01D069254}" dt="2025-03-27T20:53:58.300" v="58" actId="1076"/>
          <ac:spMkLst>
            <pc:docMk/>
            <pc:sldMk cId="3039188237" sldId="273"/>
            <ac:spMk id="6" creationId="{12A2D48A-421A-1D20-2E2F-6E45A02D8C97}"/>
          </ac:spMkLst>
        </pc:spChg>
        <pc:spChg chg="mod">
          <ac:chgData name="SHARMA, KRISHNA (Student)" userId="S::s3454618@live.tees.ac.uk::a6242ecf-451c-4b0a-9090-243c24e8c2ca" providerId="AD" clId="Web-{35A837EE-8711-E212-4625-80F01D069254}" dt="2025-03-27T20:53:58.300" v="59" actId="1076"/>
          <ac:spMkLst>
            <pc:docMk/>
            <pc:sldMk cId="3039188237" sldId="273"/>
            <ac:spMk id="7" creationId="{64114216-C0CD-3B80-811A-5DA7737522B7}"/>
          </ac:spMkLst>
        </pc:spChg>
        <pc:spChg chg="mod">
          <ac:chgData name="SHARMA, KRISHNA (Student)" userId="S::s3454618@live.tees.ac.uk::a6242ecf-451c-4b0a-9090-243c24e8c2ca" providerId="AD" clId="Web-{35A837EE-8711-E212-4625-80F01D069254}" dt="2025-03-27T20:53:58.316" v="60" actId="1076"/>
          <ac:spMkLst>
            <pc:docMk/>
            <pc:sldMk cId="3039188237" sldId="273"/>
            <ac:spMk id="8" creationId="{A3D938CA-C6EA-C8EB-983A-3FB7F97BC7E6}"/>
          </ac:spMkLst>
        </pc:spChg>
        <pc:spChg chg="mod">
          <ac:chgData name="SHARMA, KRISHNA (Student)" userId="S::s3454618@live.tees.ac.uk::a6242ecf-451c-4b0a-9090-243c24e8c2ca" providerId="AD" clId="Web-{35A837EE-8711-E212-4625-80F01D069254}" dt="2025-03-27T20:53:58.316" v="61" actId="1076"/>
          <ac:spMkLst>
            <pc:docMk/>
            <pc:sldMk cId="3039188237" sldId="273"/>
            <ac:spMk id="9" creationId="{9318D7A2-97E0-5423-B7FB-32794BA9F00F}"/>
          </ac:spMkLst>
        </pc:spChg>
      </pc:sldChg>
      <pc:sldChg chg="addSp delSp modSp">
        <pc:chgData name="SHARMA, KRISHNA (Student)" userId="S::s3454618@live.tees.ac.uk::a6242ecf-451c-4b0a-9090-243c24e8c2ca" providerId="AD" clId="Web-{35A837EE-8711-E212-4625-80F01D069254}" dt="2025-03-27T21:05:18.878" v="210" actId="20577"/>
        <pc:sldMkLst>
          <pc:docMk/>
          <pc:sldMk cId="2108076583" sldId="274"/>
        </pc:sldMkLst>
        <pc:spChg chg="add mod">
          <ac:chgData name="SHARMA, KRISHNA (Student)" userId="S::s3454618@live.tees.ac.uk::a6242ecf-451c-4b0a-9090-243c24e8c2ca" providerId="AD" clId="Web-{35A837EE-8711-E212-4625-80F01D069254}" dt="2025-03-27T21:01:29.451" v="169" actId="14100"/>
          <ac:spMkLst>
            <pc:docMk/>
            <pc:sldMk cId="2108076583" sldId="274"/>
            <ac:spMk id="56" creationId="{53FBC653-5D2F-6CD4-5573-EFBC271A3994}"/>
          </ac:spMkLst>
        </pc:spChg>
        <pc:spChg chg="add">
          <ac:chgData name="SHARMA, KRISHNA (Student)" userId="S::s3454618@live.tees.ac.uk::a6242ecf-451c-4b0a-9090-243c24e8c2ca" providerId="AD" clId="Web-{35A837EE-8711-E212-4625-80F01D069254}" dt="2025-03-27T21:01:02.685" v="160"/>
          <ac:spMkLst>
            <pc:docMk/>
            <pc:sldMk cId="2108076583" sldId="274"/>
            <ac:spMk id="58" creationId="{80B527DA-647A-25A9-D1BB-CE8F4BB742B4}"/>
          </ac:spMkLst>
        </pc:spChg>
        <pc:spChg chg="add">
          <ac:chgData name="SHARMA, KRISHNA (Student)" userId="S::s3454618@live.tees.ac.uk::a6242ecf-451c-4b0a-9090-243c24e8c2ca" providerId="AD" clId="Web-{35A837EE-8711-E212-4625-80F01D069254}" dt="2025-03-27T21:01:02.700" v="161"/>
          <ac:spMkLst>
            <pc:docMk/>
            <pc:sldMk cId="2108076583" sldId="274"/>
            <ac:spMk id="60" creationId="{6CDD1C3E-6A84-8D75-F73C-8B3214FBD60A}"/>
          </ac:spMkLst>
        </pc:spChg>
        <pc:spChg chg="add">
          <ac:chgData name="SHARMA, KRISHNA (Student)" userId="S::s3454618@live.tees.ac.uk::a6242ecf-451c-4b0a-9090-243c24e8c2ca" providerId="AD" clId="Web-{35A837EE-8711-E212-4625-80F01D069254}" dt="2025-03-27T21:01:02.716" v="162"/>
          <ac:spMkLst>
            <pc:docMk/>
            <pc:sldMk cId="2108076583" sldId="274"/>
            <ac:spMk id="62" creationId="{5C37BCD7-6C29-A874-27C6-B1A5886FB203}"/>
          </ac:spMkLst>
        </pc:spChg>
        <pc:spChg chg="add mod">
          <ac:chgData name="SHARMA, KRISHNA (Student)" userId="S::s3454618@live.tees.ac.uk::a6242ecf-451c-4b0a-9090-243c24e8c2ca" providerId="AD" clId="Web-{35A837EE-8711-E212-4625-80F01D069254}" dt="2025-03-27T21:04:22.642" v="193"/>
          <ac:spMkLst>
            <pc:docMk/>
            <pc:sldMk cId="2108076583" sldId="274"/>
            <ac:spMk id="66" creationId="{5FCF86BB-ADAF-FA24-C02C-744F29B728FF}"/>
          </ac:spMkLst>
        </pc:spChg>
        <pc:spChg chg="add del mod">
          <ac:chgData name="SHARMA, KRISHNA (Student)" userId="S::s3454618@live.tees.ac.uk::a6242ecf-451c-4b0a-9090-243c24e8c2ca" providerId="AD" clId="Web-{35A837EE-8711-E212-4625-80F01D069254}" dt="2025-03-27T21:05:18.878" v="210" actId="20577"/>
          <ac:spMkLst>
            <pc:docMk/>
            <pc:sldMk cId="2108076583" sldId="274"/>
            <ac:spMk id="68" creationId="{9DD32785-9792-0A10-97DE-3D2AC5A7CC11}"/>
          </ac:spMkLst>
        </pc:spChg>
        <pc:picChg chg="mod">
          <ac:chgData name="SHARMA, KRISHNA (Student)" userId="S::s3454618@live.tees.ac.uk::a6242ecf-451c-4b0a-9090-243c24e8c2ca" providerId="AD" clId="Web-{35A837EE-8711-E212-4625-80F01D069254}" dt="2025-03-27T21:01:37.545" v="171" actId="1076"/>
          <ac:picMkLst>
            <pc:docMk/>
            <pc:sldMk cId="2108076583" sldId="274"/>
            <ac:picMk id="8" creationId="{72932A5A-3DC3-1554-3F95-951FAF1047B0}"/>
          </ac:picMkLst>
        </pc:picChg>
      </pc:sldChg>
      <pc:sldChg chg="addSp delSp modSp">
        <pc:chgData name="SHARMA, KRISHNA (Student)" userId="S::s3454618@live.tees.ac.uk::a6242ecf-451c-4b0a-9090-243c24e8c2ca" providerId="AD" clId="Web-{35A837EE-8711-E212-4625-80F01D069254}" dt="2025-03-27T21:43:37.910" v="310" actId="14100"/>
        <pc:sldMkLst>
          <pc:docMk/>
          <pc:sldMk cId="427225579" sldId="286"/>
        </pc:sldMkLst>
        <pc:spChg chg="mod">
          <ac:chgData name="SHARMA, KRISHNA (Student)" userId="S::s3454618@live.tees.ac.uk::a6242ecf-451c-4b0a-9090-243c24e8c2ca" providerId="AD" clId="Web-{35A837EE-8711-E212-4625-80F01D069254}" dt="2025-03-27T21:42:04.501" v="289" actId="14100"/>
          <ac:spMkLst>
            <pc:docMk/>
            <pc:sldMk cId="427225579" sldId="286"/>
            <ac:spMk id="8" creationId="{471AA566-1FBC-8270-DA95-1D8D530FF4D1}"/>
          </ac:spMkLst>
        </pc:spChg>
        <pc:picChg chg="mod">
          <ac:chgData name="SHARMA, KRISHNA (Student)" userId="S::s3454618@live.tees.ac.uk::a6242ecf-451c-4b0a-9090-243c24e8c2ca" providerId="AD" clId="Web-{35A837EE-8711-E212-4625-80F01D069254}" dt="2025-03-27T21:43:37.910" v="310" actId="14100"/>
          <ac:picMkLst>
            <pc:docMk/>
            <pc:sldMk cId="427225579" sldId="286"/>
            <ac:picMk id="7" creationId="{9691CD76-BA47-0442-0206-18D547FAA328}"/>
          </ac:picMkLst>
        </pc:picChg>
        <pc:picChg chg="add del mod">
          <ac:chgData name="SHARMA, KRISHNA (Student)" userId="S::s3454618@live.tees.ac.uk::a6242ecf-451c-4b0a-9090-243c24e8c2ca" providerId="AD" clId="Web-{35A837EE-8711-E212-4625-80F01D069254}" dt="2025-03-27T21:43:27.722" v="308"/>
          <ac:picMkLst>
            <pc:docMk/>
            <pc:sldMk cId="427225579" sldId="286"/>
            <ac:picMk id="52" creationId="{3B0143B5-9F1E-04F6-894F-7A02BEA3AAFE}"/>
          </ac:picMkLst>
        </pc:picChg>
      </pc:sldChg>
      <pc:sldChg chg="modSp">
        <pc:chgData name="SHARMA, KRISHNA (Student)" userId="S::s3454618@live.tees.ac.uk::a6242ecf-451c-4b0a-9090-243c24e8c2ca" providerId="AD" clId="Web-{35A837EE-8711-E212-4625-80F01D069254}" dt="2025-03-27T21:34:25.944" v="259" actId="14100"/>
        <pc:sldMkLst>
          <pc:docMk/>
          <pc:sldMk cId="94721521" sldId="287"/>
        </pc:sldMkLst>
        <pc:spChg chg="mod">
          <ac:chgData name="SHARMA, KRISHNA (Student)" userId="S::s3454618@live.tees.ac.uk::a6242ecf-451c-4b0a-9090-243c24e8c2ca" providerId="AD" clId="Web-{35A837EE-8711-E212-4625-80F01D069254}" dt="2025-03-27T21:34:25.944" v="259" actId="14100"/>
          <ac:spMkLst>
            <pc:docMk/>
            <pc:sldMk cId="94721521" sldId="287"/>
            <ac:spMk id="3" creationId="{A2D0A86C-8159-8256-3BE9-B7DA693C15E5}"/>
          </ac:spMkLst>
        </pc:spChg>
      </pc:sldChg>
      <pc:sldChg chg="modSp add del replId">
        <pc:chgData name="SHARMA, KRISHNA (Student)" userId="S::s3454618@live.tees.ac.uk::a6242ecf-451c-4b0a-9090-243c24e8c2ca" providerId="AD" clId="Web-{35A837EE-8711-E212-4625-80F01D069254}" dt="2025-03-27T21:01:47.983" v="172"/>
        <pc:sldMkLst>
          <pc:docMk/>
          <pc:sldMk cId="1921053797" sldId="293"/>
        </pc:sldMkLst>
      </pc:sldChg>
    </pc:docChg>
  </pc:docChgLst>
  <pc:docChgLst>
    <pc:chgData name="KING, ELYSE (Student)" userId="S::t7052717@live.tees.ac.uk::9d18e62e-1bd3-40fb-a7f8-2c917a3c78ac" providerId="AD" clId="Web-{A23C0E6B-5EB0-07B8-6A21-F9BE4CBF6304}"/>
    <pc:docChg chg="modSld">
      <pc:chgData name="KING, ELYSE (Student)" userId="S::t7052717@live.tees.ac.uk::9d18e62e-1bd3-40fb-a7f8-2c917a3c78ac" providerId="AD" clId="Web-{A23C0E6B-5EB0-07B8-6A21-F9BE4CBF6304}" dt="2025-03-25T16:20:00.094" v="329"/>
      <pc:docMkLst>
        <pc:docMk/>
      </pc:docMkLst>
      <pc:sldChg chg="addSp modSp mod setBg">
        <pc:chgData name="KING, ELYSE (Student)" userId="S::t7052717@live.tees.ac.uk::9d18e62e-1bd3-40fb-a7f8-2c917a3c78ac" providerId="AD" clId="Web-{A23C0E6B-5EB0-07B8-6A21-F9BE4CBF6304}" dt="2025-03-25T16:20:00.094" v="329"/>
        <pc:sldMkLst>
          <pc:docMk/>
          <pc:sldMk cId="109857222" sldId="256"/>
        </pc:sldMkLst>
        <pc:spChg chg="mod">
          <ac:chgData name="KING, ELYSE (Student)" userId="S::t7052717@live.tees.ac.uk::9d18e62e-1bd3-40fb-a7f8-2c917a3c78ac" providerId="AD" clId="Web-{A23C0E6B-5EB0-07B8-6A21-F9BE4CBF6304}" dt="2025-03-25T16:20:00.094" v="329"/>
          <ac:spMkLst>
            <pc:docMk/>
            <pc:sldMk cId="109857222" sldId="256"/>
            <ac:spMk id="2" creationId="{00000000-0000-0000-0000-000000000000}"/>
          </ac:spMkLst>
        </pc:spChg>
        <pc:spChg chg="mod">
          <ac:chgData name="KING, ELYSE (Student)" userId="S::t7052717@live.tees.ac.uk::9d18e62e-1bd3-40fb-a7f8-2c917a3c78ac" providerId="AD" clId="Web-{A23C0E6B-5EB0-07B8-6A21-F9BE4CBF6304}" dt="2025-03-25T16:20:00.094" v="329"/>
          <ac:spMkLst>
            <pc:docMk/>
            <pc:sldMk cId="109857222" sldId="256"/>
            <ac:spMk id="3" creationId="{00000000-0000-0000-0000-000000000000}"/>
          </ac:spMkLst>
        </pc:spChg>
        <pc:spChg chg="add">
          <ac:chgData name="KING, ELYSE (Student)" userId="S::t7052717@live.tees.ac.uk::9d18e62e-1bd3-40fb-a7f8-2c917a3c78ac" providerId="AD" clId="Web-{A23C0E6B-5EB0-07B8-6A21-F9BE4CBF6304}" dt="2025-03-25T16:20:00.094" v="329"/>
          <ac:spMkLst>
            <pc:docMk/>
            <pc:sldMk cId="109857222" sldId="256"/>
            <ac:spMk id="8" creationId="{8EE457FF-670E-4EC1-ACD4-1173DA9A7975}"/>
          </ac:spMkLst>
        </pc:spChg>
        <pc:spChg chg="add">
          <ac:chgData name="KING, ELYSE (Student)" userId="S::t7052717@live.tees.ac.uk::9d18e62e-1bd3-40fb-a7f8-2c917a3c78ac" providerId="AD" clId="Web-{A23C0E6B-5EB0-07B8-6A21-F9BE4CBF6304}" dt="2025-03-25T16:20:00.094" v="329"/>
          <ac:spMkLst>
            <pc:docMk/>
            <pc:sldMk cId="109857222" sldId="256"/>
            <ac:spMk id="10" creationId="{5C4E86D9-FC25-4C5B-B73F-77B0D9D1172A}"/>
          </ac:spMkLst>
        </pc:spChg>
        <pc:spChg chg="add">
          <ac:chgData name="KING, ELYSE (Student)" userId="S::t7052717@live.tees.ac.uk::9d18e62e-1bd3-40fb-a7f8-2c917a3c78ac" providerId="AD" clId="Web-{A23C0E6B-5EB0-07B8-6A21-F9BE4CBF6304}" dt="2025-03-25T16:20:00.094" v="329"/>
          <ac:spMkLst>
            <pc:docMk/>
            <pc:sldMk cId="109857222" sldId="256"/>
            <ac:spMk id="12" creationId="{44AF92AB-F4DD-4C5A-BC11-E1D33AFC0CBC}"/>
          </ac:spMkLst>
        </pc:spChg>
      </pc:sldChg>
      <pc:sldChg chg="modSp">
        <pc:chgData name="KING, ELYSE (Student)" userId="S::t7052717@live.tees.ac.uk::9d18e62e-1bd3-40fb-a7f8-2c917a3c78ac" providerId="AD" clId="Web-{A23C0E6B-5EB0-07B8-6A21-F9BE4CBF6304}" dt="2025-03-25T16:10:38.656" v="328" actId="1076"/>
        <pc:sldMkLst>
          <pc:docMk/>
          <pc:sldMk cId="163936866" sldId="264"/>
        </pc:sldMkLst>
        <pc:spChg chg="mod">
          <ac:chgData name="KING, ELYSE (Student)" userId="S::t7052717@live.tees.ac.uk::9d18e62e-1bd3-40fb-a7f8-2c917a3c78ac" providerId="AD" clId="Web-{A23C0E6B-5EB0-07B8-6A21-F9BE4CBF6304}" dt="2025-03-25T16:07:49.615" v="321" actId="20577"/>
          <ac:spMkLst>
            <pc:docMk/>
            <pc:sldMk cId="163936866" sldId="264"/>
            <ac:spMk id="3" creationId="{AC79C68C-7C18-E912-0647-C04BC5EEA48C}"/>
          </ac:spMkLst>
        </pc:spChg>
        <pc:picChg chg="mod modCrop">
          <ac:chgData name="KING, ELYSE (Student)" userId="S::t7052717@live.tees.ac.uk::9d18e62e-1bd3-40fb-a7f8-2c917a3c78ac" providerId="AD" clId="Web-{A23C0E6B-5EB0-07B8-6A21-F9BE4CBF6304}" dt="2025-03-25T16:10:38.656" v="328" actId="1076"/>
          <ac:picMkLst>
            <pc:docMk/>
            <pc:sldMk cId="163936866" sldId="264"/>
            <ac:picMk id="4" creationId="{9065EDF5-9D75-5C5F-DDB6-0E50CE800EE8}"/>
          </ac:picMkLst>
        </pc:picChg>
      </pc:sldChg>
      <pc:sldChg chg="modSp">
        <pc:chgData name="KING, ELYSE (Student)" userId="S::t7052717@live.tees.ac.uk::9d18e62e-1bd3-40fb-a7f8-2c917a3c78ac" providerId="AD" clId="Web-{A23C0E6B-5EB0-07B8-6A21-F9BE4CBF6304}" dt="2025-03-25T15:23:50.166" v="5" actId="20577"/>
        <pc:sldMkLst>
          <pc:docMk/>
          <pc:sldMk cId="3136053615" sldId="268"/>
        </pc:sldMkLst>
        <pc:spChg chg="mod">
          <ac:chgData name="KING, ELYSE (Student)" userId="S::t7052717@live.tees.ac.uk::9d18e62e-1bd3-40fb-a7f8-2c917a3c78ac" providerId="AD" clId="Web-{A23C0E6B-5EB0-07B8-6A21-F9BE4CBF6304}" dt="2025-03-25T15:23:50.166" v="5" actId="20577"/>
          <ac:spMkLst>
            <pc:docMk/>
            <pc:sldMk cId="3136053615" sldId="268"/>
            <ac:spMk id="3" creationId="{B23C8C0C-8796-50B9-05FA-31C9E5C6E915}"/>
          </ac:spMkLst>
        </pc:spChg>
      </pc:sldChg>
    </pc:docChg>
  </pc:docChgLst>
  <pc:docChgLst>
    <pc:chgData name="KING, ELYSE (Student)" userId="S::t7052717@live.tees.ac.uk::9d18e62e-1bd3-40fb-a7f8-2c917a3c78ac" providerId="AD" clId="Web-{D2C96D6D-28F1-1705-8031-07D1BDDE35F9}"/>
    <pc:docChg chg="addSld delSld modSld sldOrd">
      <pc:chgData name="KING, ELYSE (Student)" userId="S::t7052717@live.tees.ac.uk::9d18e62e-1bd3-40fb-a7f8-2c917a3c78ac" providerId="AD" clId="Web-{D2C96D6D-28F1-1705-8031-07D1BDDE35F9}" dt="2025-04-21T13:25:22.218" v="62" actId="20577"/>
      <pc:docMkLst>
        <pc:docMk/>
      </pc:docMkLst>
      <pc:sldChg chg="modSp">
        <pc:chgData name="KING, ELYSE (Student)" userId="S::t7052717@live.tees.ac.uk::9d18e62e-1bd3-40fb-a7f8-2c917a3c78ac" providerId="AD" clId="Web-{D2C96D6D-28F1-1705-8031-07D1BDDE35F9}" dt="2025-04-21T13:25:18.093" v="60" actId="20577"/>
        <pc:sldMkLst>
          <pc:docMk/>
          <pc:sldMk cId="4175862610" sldId="302"/>
        </pc:sldMkLst>
        <pc:spChg chg="mod">
          <ac:chgData name="KING, ELYSE (Student)" userId="S::t7052717@live.tees.ac.uk::9d18e62e-1bd3-40fb-a7f8-2c917a3c78ac" providerId="AD" clId="Web-{D2C96D6D-28F1-1705-8031-07D1BDDE35F9}" dt="2025-04-21T13:20:28.597" v="2" actId="20577"/>
          <ac:spMkLst>
            <pc:docMk/>
            <pc:sldMk cId="4175862610" sldId="302"/>
            <ac:spMk id="2" creationId="{732737C9-9BB2-3BA3-933E-B21A651B2EA6}"/>
          </ac:spMkLst>
        </pc:spChg>
        <pc:spChg chg="mod">
          <ac:chgData name="KING, ELYSE (Student)" userId="S::t7052717@live.tees.ac.uk::9d18e62e-1bd3-40fb-a7f8-2c917a3c78ac" providerId="AD" clId="Web-{D2C96D6D-28F1-1705-8031-07D1BDDE35F9}" dt="2025-04-21T13:25:18.093" v="60" actId="20577"/>
          <ac:spMkLst>
            <pc:docMk/>
            <pc:sldMk cId="4175862610" sldId="302"/>
            <ac:spMk id="3" creationId="{C3FD62B0-2D73-C448-2EF1-827DDDD14EF4}"/>
          </ac:spMkLst>
        </pc:spChg>
      </pc:sldChg>
      <pc:sldChg chg="modSp ord">
        <pc:chgData name="KING, ELYSE (Student)" userId="S::t7052717@live.tees.ac.uk::9d18e62e-1bd3-40fb-a7f8-2c917a3c78ac" providerId="AD" clId="Web-{D2C96D6D-28F1-1705-8031-07D1BDDE35F9}" dt="2025-04-21T13:25:22.218" v="62" actId="20577"/>
        <pc:sldMkLst>
          <pc:docMk/>
          <pc:sldMk cId="2401076531" sldId="308"/>
        </pc:sldMkLst>
        <pc:spChg chg="mod">
          <ac:chgData name="KING, ELYSE (Student)" userId="S::t7052717@live.tees.ac.uk::9d18e62e-1bd3-40fb-a7f8-2c917a3c78ac" providerId="AD" clId="Web-{D2C96D6D-28F1-1705-8031-07D1BDDE35F9}" dt="2025-04-21T13:20:39.676" v="4" actId="20577"/>
          <ac:spMkLst>
            <pc:docMk/>
            <pc:sldMk cId="2401076531" sldId="308"/>
            <ac:spMk id="2" creationId="{6D746DA3-9D89-47A1-8521-772273C42394}"/>
          </ac:spMkLst>
        </pc:spChg>
        <pc:spChg chg="mod">
          <ac:chgData name="KING, ELYSE (Student)" userId="S::t7052717@live.tees.ac.uk::9d18e62e-1bd3-40fb-a7f8-2c917a3c78ac" providerId="AD" clId="Web-{D2C96D6D-28F1-1705-8031-07D1BDDE35F9}" dt="2025-04-21T13:25:22.218" v="62" actId="20577"/>
          <ac:spMkLst>
            <pc:docMk/>
            <pc:sldMk cId="2401076531" sldId="308"/>
            <ac:spMk id="3" creationId="{C81F01E8-3F39-6E69-9B4F-6FD0A4E3FF16}"/>
          </ac:spMkLst>
        </pc:spChg>
      </pc:sldChg>
      <pc:sldChg chg="addSp delSp modSp">
        <pc:chgData name="KING, ELYSE (Student)" userId="S::t7052717@live.tees.ac.uk::9d18e62e-1bd3-40fb-a7f8-2c917a3c78ac" providerId="AD" clId="Web-{D2C96D6D-28F1-1705-8031-07D1BDDE35F9}" dt="2025-04-21T13:25:12.061" v="58" actId="20577"/>
        <pc:sldMkLst>
          <pc:docMk/>
          <pc:sldMk cId="447520056" sldId="309"/>
        </pc:sldMkLst>
        <pc:spChg chg="mod">
          <ac:chgData name="KING, ELYSE (Student)" userId="S::t7052717@live.tees.ac.uk::9d18e62e-1bd3-40fb-a7f8-2c917a3c78ac" providerId="AD" clId="Web-{D2C96D6D-28F1-1705-8031-07D1BDDE35F9}" dt="2025-04-21T13:20:53.942" v="6" actId="20577"/>
          <ac:spMkLst>
            <pc:docMk/>
            <pc:sldMk cId="447520056" sldId="309"/>
            <ac:spMk id="2" creationId="{87A286D4-9505-889C-E325-C003A64C1731}"/>
          </ac:spMkLst>
        </pc:spChg>
        <pc:spChg chg="add mod">
          <ac:chgData name="KING, ELYSE (Student)" userId="S::t7052717@live.tees.ac.uk::9d18e62e-1bd3-40fb-a7f8-2c917a3c78ac" providerId="AD" clId="Web-{D2C96D6D-28F1-1705-8031-07D1BDDE35F9}" dt="2025-04-21T13:25:12.061" v="58" actId="20577"/>
          <ac:spMkLst>
            <pc:docMk/>
            <pc:sldMk cId="447520056" sldId="309"/>
            <ac:spMk id="5" creationId="{C954CE1B-2B4B-DB09-63E4-64DD542823F5}"/>
          </ac:spMkLst>
        </pc:spChg>
      </pc:sldChg>
      <pc:sldChg chg="modSp new">
        <pc:chgData name="KING, ELYSE (Student)" userId="S::t7052717@live.tees.ac.uk::9d18e62e-1bd3-40fb-a7f8-2c917a3c78ac" providerId="AD" clId="Web-{D2C96D6D-28F1-1705-8031-07D1BDDE35F9}" dt="2025-04-21T13:25:04.514" v="56" actId="20577"/>
        <pc:sldMkLst>
          <pc:docMk/>
          <pc:sldMk cId="2858926124" sldId="310"/>
        </pc:sldMkLst>
        <pc:spChg chg="mod">
          <ac:chgData name="KING, ELYSE (Student)" userId="S::t7052717@live.tees.ac.uk::9d18e62e-1bd3-40fb-a7f8-2c917a3c78ac" providerId="AD" clId="Web-{D2C96D6D-28F1-1705-8031-07D1BDDE35F9}" dt="2025-04-21T13:24:22.637" v="47" actId="20577"/>
          <ac:spMkLst>
            <pc:docMk/>
            <pc:sldMk cId="2858926124" sldId="310"/>
            <ac:spMk id="2" creationId="{2B15FBA1-03EB-A111-8124-DB73487B32E6}"/>
          </ac:spMkLst>
        </pc:spChg>
        <pc:spChg chg="mod">
          <ac:chgData name="KING, ELYSE (Student)" userId="S::t7052717@live.tees.ac.uk::9d18e62e-1bd3-40fb-a7f8-2c917a3c78ac" providerId="AD" clId="Web-{D2C96D6D-28F1-1705-8031-07D1BDDE35F9}" dt="2025-04-21T13:25:04.514" v="56" actId="20577"/>
          <ac:spMkLst>
            <pc:docMk/>
            <pc:sldMk cId="2858926124" sldId="310"/>
            <ac:spMk id="3" creationId="{F0672555-1120-C462-86CA-26B83712BB55}"/>
          </ac:spMkLst>
        </pc:spChg>
      </pc:sldChg>
      <pc:sldChg chg="del">
        <pc:chgData name="KING, ELYSE (Student)" userId="S::t7052717@live.tees.ac.uk::9d18e62e-1bd3-40fb-a7f8-2c917a3c78ac" providerId="AD" clId="Web-{D2C96D6D-28F1-1705-8031-07D1BDDE35F9}" dt="2025-04-21T13:20:22.925" v="1"/>
        <pc:sldMkLst>
          <pc:docMk/>
          <pc:sldMk cId="3777404389" sldId="310"/>
        </pc:sldMkLst>
      </pc:sldChg>
      <pc:sldChg chg="del">
        <pc:chgData name="KING, ELYSE (Student)" userId="S::t7052717@live.tees.ac.uk::9d18e62e-1bd3-40fb-a7f8-2c917a3c78ac" providerId="AD" clId="Web-{D2C96D6D-28F1-1705-8031-07D1BDDE35F9}" dt="2025-04-21T13:20:17.659" v="0"/>
        <pc:sldMkLst>
          <pc:docMk/>
          <pc:sldMk cId="2114934124" sldId="311"/>
        </pc:sldMkLst>
      </pc:sldChg>
    </pc:docChg>
  </pc:docChgLst>
  <pc:docChgLst>
    <pc:chgData name="KELLY, LIAM (Student)" userId="S::q5155450@live.tees.ac.uk::8e535dd6-be24-40f9-b251-d5bc5cb0163d" providerId="AD" clId="Web-{2AEDBF90-3367-E508-BDA7-3A36571983B4}"/>
    <pc:docChg chg="modSld">
      <pc:chgData name="KELLY, LIAM (Student)" userId="S::q5155450@live.tees.ac.uk::8e535dd6-be24-40f9-b251-d5bc5cb0163d" providerId="AD" clId="Web-{2AEDBF90-3367-E508-BDA7-3A36571983B4}" dt="2025-04-16T12:49:59.918" v="10"/>
      <pc:docMkLst>
        <pc:docMk/>
      </pc:docMkLst>
      <pc:sldChg chg="addSp delSp modSp">
        <pc:chgData name="KELLY, LIAM (Student)" userId="S::q5155450@live.tees.ac.uk::8e535dd6-be24-40f9-b251-d5bc5cb0163d" providerId="AD" clId="Web-{2AEDBF90-3367-E508-BDA7-3A36571983B4}" dt="2025-04-16T12:49:59.918" v="10"/>
        <pc:sldMkLst>
          <pc:docMk/>
          <pc:sldMk cId="163936866" sldId="264"/>
        </pc:sldMkLst>
        <pc:spChg chg="add del mod">
          <ac:chgData name="KELLY, LIAM (Student)" userId="S::q5155450@live.tees.ac.uk::8e535dd6-be24-40f9-b251-d5bc5cb0163d" providerId="AD" clId="Web-{2AEDBF90-3367-E508-BDA7-3A36571983B4}" dt="2025-04-16T12:49:59.918" v="10"/>
          <ac:spMkLst>
            <pc:docMk/>
            <pc:sldMk cId="163936866" sldId="264"/>
            <ac:spMk id="9" creationId="{05F041C8-1855-570F-4C69-CDECA64574D2}"/>
          </ac:spMkLst>
        </pc:spChg>
      </pc:sldChg>
      <pc:sldChg chg="modSp">
        <pc:chgData name="KELLY, LIAM (Student)" userId="S::q5155450@live.tees.ac.uk::8e535dd6-be24-40f9-b251-d5bc5cb0163d" providerId="AD" clId="Web-{2AEDBF90-3367-E508-BDA7-3A36571983B4}" dt="2025-04-16T12:47:47.494" v="1" actId="20577"/>
        <pc:sldMkLst>
          <pc:docMk/>
          <pc:sldMk cId="3840640608" sldId="301"/>
        </pc:sldMkLst>
        <pc:spChg chg="mod">
          <ac:chgData name="KELLY, LIAM (Student)" userId="S::q5155450@live.tees.ac.uk::8e535dd6-be24-40f9-b251-d5bc5cb0163d" providerId="AD" clId="Web-{2AEDBF90-3367-E508-BDA7-3A36571983B4}" dt="2025-04-16T12:47:47.494" v="1" actId="20577"/>
          <ac:spMkLst>
            <pc:docMk/>
            <pc:sldMk cId="3840640608" sldId="301"/>
            <ac:spMk id="8" creationId="{0D36BBDC-BEAC-1EA6-5A4A-CE4EE3DB809E}"/>
          </ac:spMkLst>
        </pc:spChg>
      </pc:sldChg>
    </pc:docChg>
  </pc:docChgLst>
  <pc:docChgLst>
    <pc:chgData name="SHARMA, KRISHNA (Student)" userId="S::s3454618@live.tees.ac.uk::a6242ecf-451c-4b0a-9090-243c24e8c2ca" providerId="AD" clId="Web-{5D872029-B26A-3007-DA86-DBD12AB9A9FF}"/>
    <pc:docChg chg="modSld">
      <pc:chgData name="SHARMA, KRISHNA (Student)" userId="S::s3454618@live.tees.ac.uk::a6242ecf-451c-4b0a-9090-243c24e8c2ca" providerId="AD" clId="Web-{5D872029-B26A-3007-DA86-DBD12AB9A9FF}" dt="2025-03-28T01:19:14.393" v="0" actId="14100"/>
      <pc:docMkLst>
        <pc:docMk/>
      </pc:docMkLst>
      <pc:sldChg chg="modSp">
        <pc:chgData name="SHARMA, KRISHNA (Student)" userId="S::s3454618@live.tees.ac.uk::a6242ecf-451c-4b0a-9090-243c24e8c2ca" providerId="AD" clId="Web-{5D872029-B26A-3007-DA86-DBD12AB9A9FF}" dt="2025-03-28T01:19:14.393" v="0" actId="14100"/>
        <pc:sldMkLst>
          <pc:docMk/>
          <pc:sldMk cId="166332763" sldId="293"/>
        </pc:sldMkLst>
      </pc:sldChg>
    </pc:docChg>
  </pc:docChgLst>
  <pc:docChgLst>
    <pc:chgData name="MANSHA, ASAD (Student)" userId="S::t7034319@live.tees.ac.uk::06c4b8b5-7cb2-4813-b389-31d985429206" providerId="AD" clId="Web-{3BB46EC6-D770-64FD-3DAA-4659FC8E4768}"/>
    <pc:docChg chg="modSld">
      <pc:chgData name="MANSHA, ASAD (Student)" userId="S::t7034319@live.tees.ac.uk::06c4b8b5-7cb2-4813-b389-31d985429206" providerId="AD" clId="Web-{3BB46EC6-D770-64FD-3DAA-4659FC8E4768}" dt="2025-03-28T01:30:20.147" v="17" actId="20577"/>
      <pc:docMkLst>
        <pc:docMk/>
      </pc:docMkLst>
      <pc:sldChg chg="modSp">
        <pc:chgData name="MANSHA, ASAD (Student)" userId="S::t7034319@live.tees.ac.uk::06c4b8b5-7cb2-4813-b389-31d985429206" providerId="AD" clId="Web-{3BB46EC6-D770-64FD-3DAA-4659FC8E4768}" dt="2025-03-28T01:30:20.147" v="17" actId="20577"/>
        <pc:sldMkLst>
          <pc:docMk/>
          <pc:sldMk cId="1425402342" sldId="260"/>
        </pc:sldMkLst>
        <pc:spChg chg="mod">
          <ac:chgData name="MANSHA, ASAD (Student)" userId="S::t7034319@live.tees.ac.uk::06c4b8b5-7cb2-4813-b389-31d985429206" providerId="AD" clId="Web-{3BB46EC6-D770-64FD-3DAA-4659FC8E4768}" dt="2025-03-28T01:30:20.147" v="17" actId="20577"/>
          <ac:spMkLst>
            <pc:docMk/>
            <pc:sldMk cId="1425402342" sldId="260"/>
            <ac:spMk id="3" creationId="{A2D0A86C-8159-8256-3BE9-B7DA693C15E5}"/>
          </ac:spMkLst>
        </pc:spChg>
      </pc:sldChg>
      <pc:sldChg chg="modSp">
        <pc:chgData name="MANSHA, ASAD (Student)" userId="S::t7034319@live.tees.ac.uk::06c4b8b5-7cb2-4813-b389-31d985429206" providerId="AD" clId="Web-{3BB46EC6-D770-64FD-3DAA-4659FC8E4768}" dt="2025-03-28T01:29:48.130" v="11" actId="1076"/>
        <pc:sldMkLst>
          <pc:docMk/>
          <pc:sldMk cId="287528830" sldId="294"/>
        </pc:sldMkLst>
      </pc:sldChg>
    </pc:docChg>
  </pc:docChgLst>
  <pc:docChgLst>
    <pc:chgData name="KELLY, LIAM (Student)" userId="S::q5155450@live.tees.ac.uk::8e535dd6-be24-40f9-b251-d5bc5cb0163d" providerId="AD" clId="Web-{F7C702AB-6DD7-CE34-EAE6-358110C86CB2}"/>
    <pc:docChg chg="addSld delSld modSld">
      <pc:chgData name="KELLY, LIAM (Student)" userId="S::q5155450@live.tees.ac.uk::8e535dd6-be24-40f9-b251-d5bc5cb0163d" providerId="AD" clId="Web-{F7C702AB-6DD7-CE34-EAE6-358110C86CB2}" dt="2025-03-26T13:06:22.773" v="222"/>
      <pc:docMkLst>
        <pc:docMk/>
      </pc:docMkLst>
      <pc:sldChg chg="modSp">
        <pc:chgData name="KELLY, LIAM (Student)" userId="S::q5155450@live.tees.ac.uk::8e535dd6-be24-40f9-b251-d5bc5cb0163d" providerId="AD" clId="Web-{F7C702AB-6DD7-CE34-EAE6-358110C86CB2}" dt="2025-03-26T12:48:23.315" v="72" actId="20577"/>
        <pc:sldMkLst>
          <pc:docMk/>
          <pc:sldMk cId="109857222" sldId="256"/>
        </pc:sldMkLst>
        <pc:spChg chg="mod">
          <ac:chgData name="KELLY, LIAM (Student)" userId="S::q5155450@live.tees.ac.uk::8e535dd6-be24-40f9-b251-d5bc5cb0163d" providerId="AD" clId="Web-{F7C702AB-6DD7-CE34-EAE6-358110C86CB2}" dt="2025-03-26T12:48:23.315" v="72" actId="20577"/>
          <ac:spMkLst>
            <pc:docMk/>
            <pc:sldMk cId="109857222" sldId="256"/>
            <ac:spMk id="2" creationId="{00000000-0000-0000-0000-000000000000}"/>
          </ac:spMkLst>
        </pc:spChg>
        <pc:spChg chg="mod">
          <ac:chgData name="KELLY, LIAM (Student)" userId="S::q5155450@live.tees.ac.uk::8e535dd6-be24-40f9-b251-d5bc5cb0163d" providerId="AD" clId="Web-{F7C702AB-6DD7-CE34-EAE6-358110C86CB2}" dt="2025-03-26T12:48:06.674" v="68" actId="20577"/>
          <ac:spMkLst>
            <pc:docMk/>
            <pc:sldMk cId="109857222" sldId="256"/>
            <ac:spMk id="3" creationId="{00000000-0000-0000-0000-000000000000}"/>
          </ac:spMkLst>
        </pc:spChg>
      </pc:sldChg>
      <pc:sldChg chg="modSp">
        <pc:chgData name="KELLY, LIAM (Student)" userId="S::q5155450@live.tees.ac.uk::8e535dd6-be24-40f9-b251-d5bc5cb0163d" providerId="AD" clId="Web-{F7C702AB-6DD7-CE34-EAE6-358110C86CB2}" dt="2025-03-26T13:06:22.773" v="222"/>
        <pc:sldMkLst>
          <pc:docMk/>
          <pc:sldMk cId="3575410924" sldId="257"/>
        </pc:sldMkLst>
        <pc:graphicFrameChg chg="mod modGraphic">
          <ac:chgData name="KELLY, LIAM (Student)" userId="S::q5155450@live.tees.ac.uk::8e535dd6-be24-40f9-b251-d5bc5cb0163d" providerId="AD" clId="Web-{F7C702AB-6DD7-CE34-EAE6-358110C86CB2}" dt="2025-03-26T13:06:22.773" v="222"/>
          <ac:graphicFrameMkLst>
            <pc:docMk/>
            <pc:sldMk cId="3575410924" sldId="257"/>
            <ac:graphicFrameMk id="5" creationId="{2FFD29DD-A016-39C7-CD74-B5FC83914BC0}"/>
          </ac:graphicFrameMkLst>
        </pc:graphicFrameChg>
      </pc:sldChg>
      <pc:sldChg chg="modSp">
        <pc:chgData name="KELLY, LIAM (Student)" userId="S::q5155450@live.tees.ac.uk::8e535dd6-be24-40f9-b251-d5bc5cb0163d" providerId="AD" clId="Web-{F7C702AB-6DD7-CE34-EAE6-358110C86CB2}" dt="2025-03-26T13:05:45.287" v="184" actId="14100"/>
        <pc:sldMkLst>
          <pc:docMk/>
          <pc:sldMk cId="4147721596" sldId="258"/>
        </pc:sldMkLst>
      </pc:sldChg>
      <pc:sldChg chg="del">
        <pc:chgData name="KELLY, LIAM (Student)" userId="S::q5155450@live.tees.ac.uk::8e535dd6-be24-40f9-b251-d5bc5cb0163d" providerId="AD" clId="Web-{F7C702AB-6DD7-CE34-EAE6-358110C86CB2}" dt="2025-03-26T12:14:05.678" v="1"/>
        <pc:sldMkLst>
          <pc:docMk/>
          <pc:sldMk cId="2759548641" sldId="261"/>
        </pc:sldMkLst>
      </pc:sldChg>
      <pc:sldChg chg="modSp">
        <pc:chgData name="KELLY, LIAM (Student)" userId="S::q5155450@live.tees.ac.uk::8e535dd6-be24-40f9-b251-d5bc5cb0163d" providerId="AD" clId="Web-{F7C702AB-6DD7-CE34-EAE6-358110C86CB2}" dt="2025-03-26T12:50:54.258" v="143" actId="1076"/>
        <pc:sldMkLst>
          <pc:docMk/>
          <pc:sldMk cId="163936866" sldId="264"/>
        </pc:sldMkLst>
        <pc:spChg chg="mod">
          <ac:chgData name="KELLY, LIAM (Student)" userId="S::q5155450@live.tees.ac.uk::8e535dd6-be24-40f9-b251-d5bc5cb0163d" providerId="AD" clId="Web-{F7C702AB-6DD7-CE34-EAE6-358110C86CB2}" dt="2025-03-26T12:50:54.258" v="143" actId="1076"/>
          <ac:spMkLst>
            <pc:docMk/>
            <pc:sldMk cId="163936866" sldId="264"/>
            <ac:spMk id="3" creationId="{AC79C68C-7C18-E912-0647-C04BC5EEA48C}"/>
          </ac:spMkLst>
        </pc:spChg>
      </pc:sldChg>
      <pc:sldChg chg="modSp add">
        <pc:chgData name="KELLY, LIAM (Student)" userId="S::q5155450@live.tees.ac.uk::8e535dd6-be24-40f9-b251-d5bc5cb0163d" providerId="AD" clId="Web-{F7C702AB-6DD7-CE34-EAE6-358110C86CB2}" dt="2025-03-26T12:17:54.135" v="26" actId="20577"/>
        <pc:sldMkLst>
          <pc:docMk/>
          <pc:sldMk cId="1070314619" sldId="266"/>
        </pc:sldMkLst>
      </pc:sldChg>
      <pc:sldChg chg="delSp modSp add">
        <pc:chgData name="KELLY, LIAM (Student)" userId="S::q5155450@live.tees.ac.uk::8e535dd6-be24-40f9-b251-d5bc5cb0163d" providerId="AD" clId="Web-{F7C702AB-6DD7-CE34-EAE6-358110C86CB2}" dt="2025-03-26T12:54:30.140" v="170" actId="1076"/>
        <pc:sldMkLst>
          <pc:docMk/>
          <pc:sldMk cId="654929437" sldId="289"/>
        </pc:sldMkLst>
      </pc:sldChg>
      <pc:sldChg chg="modSp add">
        <pc:chgData name="KELLY, LIAM (Student)" userId="S::q5155450@live.tees.ac.uk::8e535dd6-be24-40f9-b251-d5bc5cb0163d" providerId="AD" clId="Web-{F7C702AB-6DD7-CE34-EAE6-358110C86CB2}" dt="2025-03-26T12:54:39.937" v="179" actId="20577"/>
        <pc:sldMkLst>
          <pc:docMk/>
          <pc:sldMk cId="4052921570" sldId="290"/>
        </pc:sldMkLst>
        <pc:spChg chg="mod">
          <ac:chgData name="KELLY, LIAM (Student)" userId="S::q5155450@live.tees.ac.uk::8e535dd6-be24-40f9-b251-d5bc5cb0163d" providerId="AD" clId="Web-{F7C702AB-6DD7-CE34-EAE6-358110C86CB2}" dt="2025-03-26T12:17:45.728" v="16" actId="20577"/>
          <ac:spMkLst>
            <pc:docMk/>
            <pc:sldMk cId="4052921570" sldId="290"/>
            <ac:spMk id="2" creationId="{E72D2783-A972-C033-5254-D9E268DC295F}"/>
          </ac:spMkLst>
        </pc:spChg>
      </pc:sldChg>
      <pc:sldChg chg="modSp add">
        <pc:chgData name="KELLY, LIAM (Student)" userId="S::q5155450@live.tees.ac.uk::8e535dd6-be24-40f9-b251-d5bc5cb0163d" providerId="AD" clId="Web-{F7C702AB-6DD7-CE34-EAE6-358110C86CB2}" dt="2025-03-26T12:17:50.151" v="21" actId="20577"/>
        <pc:sldMkLst>
          <pc:docMk/>
          <pc:sldMk cId="1568468113" sldId="291"/>
        </pc:sldMkLst>
      </pc:sldChg>
      <pc:sldChg chg="modSp add">
        <pc:chgData name="KELLY, LIAM (Student)" userId="S::q5155450@live.tees.ac.uk::8e535dd6-be24-40f9-b251-d5bc5cb0163d" providerId="AD" clId="Web-{F7C702AB-6DD7-CE34-EAE6-358110C86CB2}" dt="2025-03-26T12:17:58.683" v="31" actId="20577"/>
        <pc:sldMkLst>
          <pc:docMk/>
          <pc:sldMk cId="2859100033" sldId="292"/>
        </pc:sldMkLst>
      </pc:sldChg>
    </pc:docChg>
  </pc:docChgLst>
  <pc:docChgLst>
    <pc:chgData name="MANSHA, ASAD (Student)" userId="06c4b8b5-7cb2-4813-b389-31d985429206" providerId="ADAL" clId="{E0176694-7712-4D0C-825B-A63E5D36C010}"/>
    <pc:docChg chg="undo redo custSel modSld">
      <pc:chgData name="MANSHA, ASAD (Student)" userId="06c4b8b5-7cb2-4813-b389-31d985429206" providerId="ADAL" clId="{E0176694-7712-4D0C-825B-A63E5D36C010}" dt="2025-04-02T12:18:30.287" v="1402" actId="20577"/>
      <pc:docMkLst>
        <pc:docMk/>
      </pc:docMkLst>
      <pc:sldChg chg="addSp delSp modSp mod addAnim delAnim modAnim">
        <pc:chgData name="MANSHA, ASAD (Student)" userId="06c4b8b5-7cb2-4813-b389-31d985429206" providerId="ADAL" clId="{E0176694-7712-4D0C-825B-A63E5D36C010}" dt="2025-04-02T11:44:31.773" v="901" actId="20577"/>
        <pc:sldMkLst>
          <pc:docMk/>
          <pc:sldMk cId="4147721596" sldId="258"/>
        </pc:sldMkLst>
        <pc:spChg chg="add mod">
          <ac:chgData name="MANSHA, ASAD (Student)" userId="06c4b8b5-7cb2-4813-b389-31d985429206" providerId="ADAL" clId="{E0176694-7712-4D0C-825B-A63E5D36C010}" dt="2025-04-02T11:44:31.773" v="901" actId="20577"/>
          <ac:spMkLst>
            <pc:docMk/>
            <pc:sldMk cId="4147721596" sldId="258"/>
            <ac:spMk id="13" creationId="{EAED7706-8F02-BD2E-4D23-1852D67E5324}"/>
          </ac:spMkLst>
        </pc:spChg>
        <pc:picChg chg="add mod">
          <ac:chgData name="MANSHA, ASAD (Student)" userId="06c4b8b5-7cb2-4813-b389-31d985429206" providerId="ADAL" clId="{E0176694-7712-4D0C-825B-A63E5D36C010}" dt="2025-04-02T11:18:28.661" v="10"/>
          <ac:picMkLst>
            <pc:docMk/>
            <pc:sldMk cId="4147721596" sldId="258"/>
            <ac:picMk id="4" creationId="{D6DD4267-8F81-0195-340F-D5E0017EEA99}"/>
          </ac:picMkLst>
        </pc:picChg>
      </pc:sldChg>
      <pc:sldChg chg="modSp mod">
        <pc:chgData name="MANSHA, ASAD (Student)" userId="06c4b8b5-7cb2-4813-b389-31d985429206" providerId="ADAL" clId="{E0176694-7712-4D0C-825B-A63E5D36C010}" dt="2025-04-02T11:37:39.299" v="833" actId="207"/>
        <pc:sldMkLst>
          <pc:docMk/>
          <pc:sldMk cId="1425402342" sldId="260"/>
        </pc:sldMkLst>
        <pc:spChg chg="mod">
          <ac:chgData name="MANSHA, ASAD (Student)" userId="06c4b8b5-7cb2-4813-b389-31d985429206" providerId="ADAL" clId="{E0176694-7712-4D0C-825B-A63E5D36C010}" dt="2025-04-02T11:37:39.299" v="833" actId="207"/>
          <ac:spMkLst>
            <pc:docMk/>
            <pc:sldMk cId="1425402342" sldId="260"/>
            <ac:spMk id="10" creationId="{117201C6-7B03-40A7-4968-480B3D6787A1}"/>
          </ac:spMkLst>
        </pc:spChg>
      </pc:sldChg>
      <pc:sldChg chg="addSp delSp modSp mod">
        <pc:chgData name="MANSHA, ASAD (Student)" userId="06c4b8b5-7cb2-4813-b389-31d985429206" providerId="ADAL" clId="{E0176694-7712-4D0C-825B-A63E5D36C010}" dt="2025-04-02T11:56:08.030" v="1094" actId="478"/>
        <pc:sldMkLst>
          <pc:docMk/>
          <pc:sldMk cId="1960813538" sldId="262"/>
        </pc:sldMkLst>
        <pc:spChg chg="add mod">
          <ac:chgData name="MANSHA, ASAD (Student)" userId="06c4b8b5-7cb2-4813-b389-31d985429206" providerId="ADAL" clId="{E0176694-7712-4D0C-825B-A63E5D36C010}" dt="2025-04-02T11:56:05.509" v="1093"/>
          <ac:spMkLst>
            <pc:docMk/>
            <pc:sldMk cId="1960813538" sldId="262"/>
            <ac:spMk id="4" creationId="{7153D389-E102-7ABF-0F53-0D2F84CD6A36}"/>
          </ac:spMkLst>
        </pc:spChg>
      </pc:sldChg>
      <pc:sldChg chg="modSp mod">
        <pc:chgData name="MANSHA, ASAD (Student)" userId="06c4b8b5-7cb2-4813-b389-31d985429206" providerId="ADAL" clId="{E0176694-7712-4D0C-825B-A63E5D36C010}" dt="2025-04-02T11:36:59.726" v="678" actId="1035"/>
        <pc:sldMkLst>
          <pc:docMk/>
          <pc:sldMk cId="31888599" sldId="267"/>
        </pc:sldMkLst>
        <pc:cxnChg chg="mod">
          <ac:chgData name="MANSHA, ASAD (Student)" userId="06c4b8b5-7cb2-4813-b389-31d985429206" providerId="ADAL" clId="{E0176694-7712-4D0C-825B-A63E5D36C010}" dt="2025-04-02T11:36:59.726" v="678" actId="1035"/>
          <ac:cxnSpMkLst>
            <pc:docMk/>
            <pc:sldMk cId="31888599" sldId="267"/>
            <ac:cxnSpMk id="5" creationId="{A5939BE5-9B5B-1F6C-2B8E-B1AE8B8B0EBD}"/>
          </ac:cxnSpMkLst>
        </pc:cxnChg>
      </pc:sldChg>
      <pc:sldChg chg="modSp mod">
        <pc:chgData name="MANSHA, ASAD (Student)" userId="06c4b8b5-7cb2-4813-b389-31d985429206" providerId="ADAL" clId="{E0176694-7712-4D0C-825B-A63E5D36C010}" dt="2025-04-02T11:48:04.995" v="913" actId="20577"/>
        <pc:sldMkLst>
          <pc:docMk/>
          <pc:sldMk cId="2253751247" sldId="271"/>
        </pc:sldMkLst>
        <pc:spChg chg="mod">
          <ac:chgData name="MANSHA, ASAD (Student)" userId="06c4b8b5-7cb2-4813-b389-31d985429206" providerId="ADAL" clId="{E0176694-7712-4D0C-825B-A63E5D36C010}" dt="2025-04-02T11:48:04.995" v="913" actId="20577"/>
          <ac:spMkLst>
            <pc:docMk/>
            <pc:sldMk cId="2253751247" sldId="271"/>
            <ac:spMk id="2" creationId="{69966597-FA7E-6193-1ED2-CB1B3FFCD72C}"/>
          </ac:spMkLst>
        </pc:spChg>
        <pc:spChg chg="mod">
          <ac:chgData name="MANSHA, ASAD (Student)" userId="06c4b8b5-7cb2-4813-b389-31d985429206" providerId="ADAL" clId="{E0176694-7712-4D0C-825B-A63E5D36C010}" dt="2025-04-02T11:35:20.368" v="666" actId="12"/>
          <ac:spMkLst>
            <pc:docMk/>
            <pc:sldMk cId="2253751247" sldId="271"/>
            <ac:spMk id="3" creationId="{594971C4-4567-9682-7205-1D20C8F230B6}"/>
          </ac:spMkLst>
        </pc:spChg>
        <pc:spChg chg="mod">
          <ac:chgData name="MANSHA, ASAD (Student)" userId="06c4b8b5-7cb2-4813-b389-31d985429206" providerId="ADAL" clId="{E0176694-7712-4D0C-825B-A63E5D36C010}" dt="2025-04-02T11:21:43.084" v="431" actId="207"/>
          <ac:spMkLst>
            <pc:docMk/>
            <pc:sldMk cId="2253751247" sldId="271"/>
            <ac:spMk id="4" creationId="{F10809D7-3460-74CE-8F2E-1FCC111A8C0D}"/>
          </ac:spMkLst>
        </pc:spChg>
      </pc:sldChg>
      <pc:sldChg chg="modSp mod">
        <pc:chgData name="MANSHA, ASAD (Student)" userId="06c4b8b5-7cb2-4813-b389-31d985429206" providerId="ADAL" clId="{E0176694-7712-4D0C-825B-A63E5D36C010}" dt="2025-04-02T12:05:15.182" v="1233" actId="20577"/>
        <pc:sldMkLst>
          <pc:docMk/>
          <pc:sldMk cId="3929745120" sldId="272"/>
        </pc:sldMkLst>
        <pc:spChg chg="mod">
          <ac:chgData name="MANSHA, ASAD (Student)" userId="06c4b8b5-7cb2-4813-b389-31d985429206" providerId="ADAL" clId="{E0176694-7712-4D0C-825B-A63E5D36C010}" dt="2025-04-02T12:05:15.182" v="1233" actId="20577"/>
          <ac:spMkLst>
            <pc:docMk/>
            <pc:sldMk cId="3929745120" sldId="272"/>
            <ac:spMk id="2" creationId="{8A7084ED-06C2-F7CD-A4CE-EAEFC7482911}"/>
          </ac:spMkLst>
        </pc:spChg>
        <pc:spChg chg="mod">
          <ac:chgData name="MANSHA, ASAD (Student)" userId="06c4b8b5-7cb2-4813-b389-31d985429206" providerId="ADAL" clId="{E0176694-7712-4D0C-825B-A63E5D36C010}" dt="2025-04-02T11:36:01.051" v="674" actId="14100"/>
          <ac:spMkLst>
            <pc:docMk/>
            <pc:sldMk cId="3929745120" sldId="272"/>
            <ac:spMk id="3" creationId="{E7F960E0-6091-4F85-0E10-9F82A4065646}"/>
          </ac:spMkLst>
        </pc:spChg>
        <pc:picChg chg="mod">
          <ac:chgData name="MANSHA, ASAD (Student)" userId="06c4b8b5-7cb2-4813-b389-31d985429206" providerId="ADAL" clId="{E0176694-7712-4D0C-825B-A63E5D36C010}" dt="2025-04-02T11:22:03.907" v="435" actId="1076"/>
          <ac:picMkLst>
            <pc:docMk/>
            <pc:sldMk cId="3929745120" sldId="272"/>
            <ac:picMk id="4" creationId="{39C9B07F-3958-A073-03B0-34A790166933}"/>
          </ac:picMkLst>
        </pc:picChg>
      </pc:sldChg>
      <pc:sldChg chg="addSp delSp modSp mod">
        <pc:chgData name="MANSHA, ASAD (Student)" userId="06c4b8b5-7cb2-4813-b389-31d985429206" providerId="ADAL" clId="{E0176694-7712-4D0C-825B-A63E5D36C010}" dt="2025-04-02T12:07:19.956" v="1259" actId="108"/>
        <pc:sldMkLst>
          <pc:docMk/>
          <pc:sldMk cId="3039188237" sldId="273"/>
        </pc:sldMkLst>
        <pc:spChg chg="mod">
          <ac:chgData name="MANSHA, ASAD (Student)" userId="06c4b8b5-7cb2-4813-b389-31d985429206" providerId="ADAL" clId="{E0176694-7712-4D0C-825B-A63E5D36C010}" dt="2025-04-02T11:55:03.861" v="1089" actId="20577"/>
          <ac:spMkLst>
            <pc:docMk/>
            <pc:sldMk cId="3039188237" sldId="273"/>
            <ac:spMk id="2" creationId="{39F8985C-324E-30CE-A5D1-085A3DA8114B}"/>
          </ac:spMkLst>
        </pc:spChg>
        <pc:spChg chg="add mod">
          <ac:chgData name="MANSHA, ASAD (Student)" userId="06c4b8b5-7cb2-4813-b389-31d985429206" providerId="ADAL" clId="{E0176694-7712-4D0C-825B-A63E5D36C010}" dt="2025-04-02T12:07:19.956" v="1259" actId="108"/>
          <ac:spMkLst>
            <pc:docMk/>
            <pc:sldMk cId="3039188237" sldId="273"/>
            <ac:spMk id="5" creationId="{26FD219E-338C-78DC-0294-7D57BD25E711}"/>
          </ac:spMkLst>
        </pc:spChg>
        <pc:spChg chg="mod">
          <ac:chgData name="MANSHA, ASAD (Student)" userId="06c4b8b5-7cb2-4813-b389-31d985429206" providerId="ADAL" clId="{E0176694-7712-4D0C-825B-A63E5D36C010}" dt="2025-04-02T11:52:24.059" v="1048" actId="1036"/>
          <ac:spMkLst>
            <pc:docMk/>
            <pc:sldMk cId="3039188237" sldId="273"/>
            <ac:spMk id="6" creationId="{12A2D48A-421A-1D20-2E2F-6E45A02D8C97}"/>
          </ac:spMkLst>
        </pc:spChg>
        <pc:spChg chg="mod">
          <ac:chgData name="MANSHA, ASAD (Student)" userId="06c4b8b5-7cb2-4813-b389-31d985429206" providerId="ADAL" clId="{E0176694-7712-4D0C-825B-A63E5D36C010}" dt="2025-04-02T11:52:24.059" v="1048" actId="1036"/>
          <ac:spMkLst>
            <pc:docMk/>
            <pc:sldMk cId="3039188237" sldId="273"/>
            <ac:spMk id="7" creationId="{64114216-C0CD-3B80-811A-5DA7737522B7}"/>
          </ac:spMkLst>
        </pc:spChg>
        <pc:spChg chg="mod">
          <ac:chgData name="MANSHA, ASAD (Student)" userId="06c4b8b5-7cb2-4813-b389-31d985429206" providerId="ADAL" clId="{E0176694-7712-4D0C-825B-A63E5D36C010}" dt="2025-04-02T11:52:24.059" v="1048" actId="1036"/>
          <ac:spMkLst>
            <pc:docMk/>
            <pc:sldMk cId="3039188237" sldId="273"/>
            <ac:spMk id="8" creationId="{A3D938CA-C6EA-C8EB-983A-3FB7F97BC7E6}"/>
          </ac:spMkLst>
        </pc:spChg>
        <pc:spChg chg="mod">
          <ac:chgData name="MANSHA, ASAD (Student)" userId="06c4b8b5-7cb2-4813-b389-31d985429206" providerId="ADAL" clId="{E0176694-7712-4D0C-825B-A63E5D36C010}" dt="2025-04-02T11:52:24.059" v="1048" actId="1036"/>
          <ac:spMkLst>
            <pc:docMk/>
            <pc:sldMk cId="3039188237" sldId="273"/>
            <ac:spMk id="9" creationId="{9318D7A2-97E0-5423-B7FB-32794BA9F00F}"/>
          </ac:spMkLst>
        </pc:spChg>
      </pc:sldChg>
      <pc:sldChg chg="delSp modSp mod">
        <pc:chgData name="MANSHA, ASAD (Student)" userId="06c4b8b5-7cb2-4813-b389-31d985429206" providerId="ADAL" clId="{E0176694-7712-4D0C-825B-A63E5D36C010}" dt="2025-04-02T11:55:00.529" v="1085" actId="20577"/>
        <pc:sldMkLst>
          <pc:docMk/>
          <pc:sldMk cId="2108076583" sldId="274"/>
        </pc:sldMkLst>
        <pc:spChg chg="mod">
          <ac:chgData name="MANSHA, ASAD (Student)" userId="06c4b8b5-7cb2-4813-b389-31d985429206" providerId="ADAL" clId="{E0176694-7712-4D0C-825B-A63E5D36C010}" dt="2025-04-02T11:49:55.566" v="975" actId="1036"/>
          <ac:spMkLst>
            <pc:docMk/>
            <pc:sldMk cId="2108076583" sldId="274"/>
            <ac:spMk id="56" creationId="{53FBC653-5D2F-6CD4-5573-EFBC271A3994}"/>
          </ac:spMkLst>
        </pc:spChg>
        <pc:spChg chg="mod">
          <ac:chgData name="MANSHA, ASAD (Student)" userId="06c4b8b5-7cb2-4813-b389-31d985429206" providerId="ADAL" clId="{E0176694-7712-4D0C-825B-A63E5D36C010}" dt="2025-04-02T11:49:55.566" v="975" actId="1036"/>
          <ac:spMkLst>
            <pc:docMk/>
            <pc:sldMk cId="2108076583" sldId="274"/>
            <ac:spMk id="58" creationId="{80B527DA-647A-25A9-D1BB-CE8F4BB742B4}"/>
          </ac:spMkLst>
        </pc:spChg>
        <pc:spChg chg="mod">
          <ac:chgData name="MANSHA, ASAD (Student)" userId="06c4b8b5-7cb2-4813-b389-31d985429206" providerId="ADAL" clId="{E0176694-7712-4D0C-825B-A63E5D36C010}" dt="2025-04-02T11:49:55.566" v="975" actId="1036"/>
          <ac:spMkLst>
            <pc:docMk/>
            <pc:sldMk cId="2108076583" sldId="274"/>
            <ac:spMk id="60" creationId="{6CDD1C3E-6A84-8D75-F73C-8B3214FBD60A}"/>
          </ac:spMkLst>
        </pc:spChg>
        <pc:spChg chg="mod">
          <ac:chgData name="MANSHA, ASAD (Student)" userId="06c4b8b5-7cb2-4813-b389-31d985429206" providerId="ADAL" clId="{E0176694-7712-4D0C-825B-A63E5D36C010}" dt="2025-04-02T11:49:55.566" v="975" actId="1036"/>
          <ac:spMkLst>
            <pc:docMk/>
            <pc:sldMk cId="2108076583" sldId="274"/>
            <ac:spMk id="62" creationId="{5C37BCD7-6C29-A874-27C6-B1A5886FB203}"/>
          </ac:spMkLst>
        </pc:spChg>
        <pc:spChg chg="mod">
          <ac:chgData name="MANSHA, ASAD (Student)" userId="06c4b8b5-7cb2-4813-b389-31d985429206" providerId="ADAL" clId="{E0176694-7712-4D0C-825B-A63E5D36C010}" dt="2025-04-02T11:54:56.787" v="1077" actId="20577"/>
          <ac:spMkLst>
            <pc:docMk/>
            <pc:sldMk cId="2108076583" sldId="274"/>
            <ac:spMk id="66" creationId="{5FCF86BB-ADAF-FA24-C02C-744F29B728FF}"/>
          </ac:spMkLst>
        </pc:spChg>
        <pc:spChg chg="mod">
          <ac:chgData name="MANSHA, ASAD (Student)" userId="06c4b8b5-7cb2-4813-b389-31d985429206" providerId="ADAL" clId="{E0176694-7712-4D0C-825B-A63E5D36C010}" dt="2025-04-02T11:55:00.529" v="1085" actId="20577"/>
          <ac:spMkLst>
            <pc:docMk/>
            <pc:sldMk cId="2108076583" sldId="274"/>
            <ac:spMk id="68" creationId="{9DD32785-9792-0A10-97DE-3D2AC5A7CC11}"/>
          </ac:spMkLst>
        </pc:spChg>
        <pc:picChg chg="mod">
          <ac:chgData name="MANSHA, ASAD (Student)" userId="06c4b8b5-7cb2-4813-b389-31d985429206" providerId="ADAL" clId="{E0176694-7712-4D0C-825B-A63E5D36C010}" dt="2025-04-02T11:50:17.065" v="996" actId="1037"/>
          <ac:picMkLst>
            <pc:docMk/>
            <pc:sldMk cId="2108076583" sldId="274"/>
            <ac:picMk id="8" creationId="{72932A5A-3DC3-1554-3F95-951FAF1047B0}"/>
          </ac:picMkLst>
        </pc:picChg>
      </pc:sldChg>
      <pc:sldChg chg="addSp delSp modSp mod">
        <pc:chgData name="MANSHA, ASAD (Student)" userId="06c4b8b5-7cb2-4813-b389-31d985429206" providerId="ADAL" clId="{E0176694-7712-4D0C-825B-A63E5D36C010}" dt="2025-04-02T11:58:00.743" v="1108" actId="20577"/>
        <pc:sldMkLst>
          <pc:docMk/>
          <pc:sldMk cId="1887490204" sldId="275"/>
        </pc:sldMkLst>
        <pc:spChg chg="mod">
          <ac:chgData name="MANSHA, ASAD (Student)" userId="06c4b8b5-7cb2-4813-b389-31d985429206" providerId="ADAL" clId="{E0176694-7712-4D0C-825B-A63E5D36C010}" dt="2025-04-02T11:58:00.743" v="1108" actId="20577"/>
          <ac:spMkLst>
            <pc:docMk/>
            <pc:sldMk cId="1887490204" sldId="275"/>
            <ac:spMk id="2" creationId="{098F598A-6FB6-E527-887C-26A63B52BD40}"/>
          </ac:spMkLst>
        </pc:spChg>
        <pc:picChg chg="add mod">
          <ac:chgData name="MANSHA, ASAD (Student)" userId="06c4b8b5-7cb2-4813-b389-31d985429206" providerId="ADAL" clId="{E0176694-7712-4D0C-825B-A63E5D36C010}" dt="2025-04-02T11:33:14.503" v="662"/>
          <ac:picMkLst>
            <pc:docMk/>
            <pc:sldMk cId="1887490204" sldId="275"/>
            <ac:picMk id="8" creationId="{75475EEC-7DCB-9722-B691-9F33E8EB0A6F}"/>
          </ac:picMkLst>
        </pc:picChg>
      </pc:sldChg>
      <pc:sldChg chg="modSp mod">
        <pc:chgData name="MANSHA, ASAD (Student)" userId="06c4b8b5-7cb2-4813-b389-31d985429206" providerId="ADAL" clId="{E0176694-7712-4D0C-825B-A63E5D36C010}" dt="2025-04-02T12:09:27.520" v="1331"/>
        <pc:sldMkLst>
          <pc:docMk/>
          <pc:sldMk cId="35666893" sldId="285"/>
        </pc:sldMkLst>
        <pc:spChg chg="mod">
          <ac:chgData name="MANSHA, ASAD (Student)" userId="06c4b8b5-7cb2-4813-b389-31d985429206" providerId="ADAL" clId="{E0176694-7712-4D0C-825B-A63E5D36C010}" dt="2025-04-02T12:09:27.520" v="1331"/>
          <ac:spMkLst>
            <pc:docMk/>
            <pc:sldMk cId="35666893" sldId="285"/>
            <ac:spMk id="2" creationId="{7688B860-B49F-7A01-FB6F-C65F56905006}"/>
          </ac:spMkLst>
        </pc:spChg>
      </pc:sldChg>
      <pc:sldChg chg="modSp mod">
        <pc:chgData name="MANSHA, ASAD (Student)" userId="06c4b8b5-7cb2-4813-b389-31d985429206" providerId="ADAL" clId="{E0176694-7712-4D0C-825B-A63E5D36C010}" dt="2025-04-02T12:09:47.549" v="1346" actId="20577"/>
        <pc:sldMkLst>
          <pc:docMk/>
          <pc:sldMk cId="427225579" sldId="286"/>
        </pc:sldMkLst>
        <pc:spChg chg="mod">
          <ac:chgData name="MANSHA, ASAD (Student)" userId="06c4b8b5-7cb2-4813-b389-31d985429206" providerId="ADAL" clId="{E0176694-7712-4D0C-825B-A63E5D36C010}" dt="2025-04-02T12:09:47.549" v="1346" actId="20577"/>
          <ac:spMkLst>
            <pc:docMk/>
            <pc:sldMk cId="427225579" sldId="286"/>
            <ac:spMk id="2" creationId="{7688B860-B49F-7A01-FB6F-C65F56905006}"/>
          </ac:spMkLst>
        </pc:spChg>
        <pc:spChg chg="mod">
          <ac:chgData name="MANSHA, ASAD (Student)" userId="06c4b8b5-7cb2-4813-b389-31d985429206" providerId="ADAL" clId="{E0176694-7712-4D0C-825B-A63E5D36C010}" dt="2025-04-02T11:24:31.569" v="549" actId="207"/>
          <ac:spMkLst>
            <pc:docMk/>
            <pc:sldMk cId="427225579" sldId="286"/>
            <ac:spMk id="8" creationId="{471AA566-1FBC-8270-DA95-1D8D530FF4D1}"/>
          </ac:spMkLst>
        </pc:spChg>
      </pc:sldChg>
      <pc:sldChg chg="modSp mod">
        <pc:chgData name="MANSHA, ASAD (Student)" userId="06c4b8b5-7cb2-4813-b389-31d985429206" providerId="ADAL" clId="{E0176694-7712-4D0C-825B-A63E5D36C010}" dt="2025-04-02T12:08:09.246" v="1291" actId="20577"/>
        <pc:sldMkLst>
          <pc:docMk/>
          <pc:sldMk cId="94721521" sldId="287"/>
        </pc:sldMkLst>
        <pc:spChg chg="mod">
          <ac:chgData name="MANSHA, ASAD (Student)" userId="06c4b8b5-7cb2-4813-b389-31d985429206" providerId="ADAL" clId="{E0176694-7712-4D0C-825B-A63E5D36C010}" dt="2025-04-02T12:08:09.246" v="1291" actId="20577"/>
          <ac:spMkLst>
            <pc:docMk/>
            <pc:sldMk cId="94721521" sldId="287"/>
            <ac:spMk id="2" creationId="{96F221EF-9E3D-2202-57D8-E9EC4EE91ED2}"/>
          </ac:spMkLst>
        </pc:spChg>
        <pc:spChg chg="mod">
          <ac:chgData name="MANSHA, ASAD (Student)" userId="06c4b8b5-7cb2-4813-b389-31d985429206" providerId="ADAL" clId="{E0176694-7712-4D0C-825B-A63E5D36C010}" dt="2025-04-02T11:32:20.969" v="660" actId="20577"/>
          <ac:spMkLst>
            <pc:docMk/>
            <pc:sldMk cId="94721521" sldId="287"/>
            <ac:spMk id="3" creationId="{A2D0A86C-8159-8256-3BE9-B7DA693C15E5}"/>
          </ac:spMkLst>
        </pc:spChg>
        <pc:spChg chg="mod">
          <ac:chgData name="MANSHA, ASAD (Student)" userId="06c4b8b5-7cb2-4813-b389-31d985429206" providerId="ADAL" clId="{E0176694-7712-4D0C-825B-A63E5D36C010}" dt="2025-04-02T11:24:18.837" v="511" actId="207"/>
          <ac:spMkLst>
            <pc:docMk/>
            <pc:sldMk cId="94721521" sldId="287"/>
            <ac:spMk id="7" creationId="{9773739F-D575-8A98-85E8-2EA1FBF516C7}"/>
          </ac:spMkLst>
        </pc:spChg>
      </pc:sldChg>
      <pc:sldChg chg="modSp mod">
        <pc:chgData name="MANSHA, ASAD (Student)" userId="06c4b8b5-7cb2-4813-b389-31d985429206" providerId="ADAL" clId="{E0176694-7712-4D0C-825B-A63E5D36C010}" dt="2025-04-02T12:12:21.004" v="1356" actId="108"/>
        <pc:sldMkLst>
          <pc:docMk/>
          <pc:sldMk cId="1919685047" sldId="288"/>
        </pc:sldMkLst>
        <pc:spChg chg="mod">
          <ac:chgData name="MANSHA, ASAD (Student)" userId="06c4b8b5-7cb2-4813-b389-31d985429206" providerId="ADAL" clId="{E0176694-7712-4D0C-825B-A63E5D36C010}" dt="2025-04-02T12:12:21.004" v="1356" actId="108"/>
          <ac:spMkLst>
            <pc:docMk/>
            <pc:sldMk cId="1919685047" sldId="288"/>
            <ac:spMk id="2" creationId="{7688B860-B49F-7A01-FB6F-C65F56905006}"/>
          </ac:spMkLst>
        </pc:spChg>
        <pc:spChg chg="mod">
          <ac:chgData name="MANSHA, ASAD (Student)" userId="06c4b8b5-7cb2-4813-b389-31d985429206" providerId="ADAL" clId="{E0176694-7712-4D0C-825B-A63E5D36C010}" dt="2025-04-02T11:24:45.716" v="614" actId="207"/>
          <ac:spMkLst>
            <pc:docMk/>
            <pc:sldMk cId="1919685047" sldId="288"/>
            <ac:spMk id="11" creationId="{FA2F31A4-C7D3-3C9A-E515-4B0DEE09621A}"/>
          </ac:spMkLst>
        </pc:spChg>
      </pc:sldChg>
      <pc:sldChg chg="modSp mod">
        <pc:chgData name="MANSHA, ASAD (Student)" userId="06c4b8b5-7cb2-4813-b389-31d985429206" providerId="ADAL" clId="{E0176694-7712-4D0C-825B-A63E5D36C010}" dt="2025-04-02T11:56:49.162" v="1101" actId="20577"/>
        <pc:sldMkLst>
          <pc:docMk/>
          <pc:sldMk cId="4052921570" sldId="290"/>
        </pc:sldMkLst>
        <pc:spChg chg="mod">
          <ac:chgData name="MANSHA, ASAD (Student)" userId="06c4b8b5-7cb2-4813-b389-31d985429206" providerId="ADAL" clId="{E0176694-7712-4D0C-825B-A63E5D36C010}" dt="2025-04-02T11:56:49.162" v="1101" actId="20577"/>
          <ac:spMkLst>
            <pc:docMk/>
            <pc:sldMk cId="4052921570" sldId="290"/>
            <ac:spMk id="2" creationId="{E72D2783-A972-C033-5254-D9E268DC295F}"/>
          </ac:spMkLst>
        </pc:spChg>
      </pc:sldChg>
      <pc:sldChg chg="modSp mod modNotesTx">
        <pc:chgData name="MANSHA, ASAD (Student)" userId="06c4b8b5-7cb2-4813-b389-31d985429206" providerId="ADAL" clId="{E0176694-7712-4D0C-825B-A63E5D36C010}" dt="2025-04-02T12:01:58.372" v="1225" actId="20577"/>
        <pc:sldMkLst>
          <pc:docMk/>
          <pc:sldMk cId="287528830" sldId="294"/>
        </pc:sldMkLst>
        <pc:spChg chg="mod">
          <ac:chgData name="MANSHA, ASAD (Student)" userId="06c4b8b5-7cb2-4813-b389-31d985429206" providerId="ADAL" clId="{E0176694-7712-4D0C-825B-A63E5D36C010}" dt="2025-04-02T11:59:10.171" v="1158" actId="20577"/>
          <ac:spMkLst>
            <pc:docMk/>
            <pc:sldMk cId="287528830" sldId="294"/>
            <ac:spMk id="2" creationId="{011D86B2-12D4-16D4-0F1F-B24E27359DB2}"/>
          </ac:spMkLst>
        </pc:spChg>
        <pc:spChg chg="mod">
          <ac:chgData name="MANSHA, ASAD (Student)" userId="06c4b8b5-7cb2-4813-b389-31d985429206" providerId="ADAL" clId="{E0176694-7712-4D0C-825B-A63E5D36C010}" dt="2025-04-02T12:01:58.372" v="1225" actId="20577"/>
          <ac:spMkLst>
            <pc:docMk/>
            <pc:sldMk cId="287528830" sldId="294"/>
            <ac:spMk id="38" creationId="{2D72945A-5C4B-411C-D741-DFE2F3D284A7}"/>
          </ac:spMkLst>
        </pc:spChg>
      </pc:sldChg>
      <pc:sldChg chg="modSp mod">
        <pc:chgData name="MANSHA, ASAD (Student)" userId="06c4b8b5-7cb2-4813-b389-31d985429206" providerId="ADAL" clId="{E0176694-7712-4D0C-825B-A63E5D36C010}" dt="2025-04-02T12:02:56.408" v="1226" actId="20577"/>
        <pc:sldMkLst>
          <pc:docMk/>
          <pc:sldMk cId="4112630069" sldId="295"/>
        </pc:sldMkLst>
        <pc:spChg chg="mod">
          <ac:chgData name="MANSHA, ASAD (Student)" userId="06c4b8b5-7cb2-4813-b389-31d985429206" providerId="ADAL" clId="{E0176694-7712-4D0C-825B-A63E5D36C010}" dt="2025-04-02T12:02:56.408" v="1226" actId="20577"/>
          <ac:spMkLst>
            <pc:docMk/>
            <pc:sldMk cId="4112630069" sldId="295"/>
            <ac:spMk id="2" creationId="{25DDCED0-9614-2B02-2B06-81BDFFFB7B89}"/>
          </ac:spMkLst>
        </pc:spChg>
      </pc:sldChg>
      <pc:sldChg chg="modSp mod">
        <pc:chgData name="MANSHA, ASAD (Student)" userId="06c4b8b5-7cb2-4813-b389-31d985429206" providerId="ADAL" clId="{E0176694-7712-4D0C-825B-A63E5D36C010}" dt="2025-04-02T11:24:02.325" v="475" actId="207"/>
        <pc:sldMkLst>
          <pc:docMk/>
          <pc:sldMk cId="2777105958" sldId="296"/>
        </pc:sldMkLst>
        <pc:spChg chg="mod">
          <ac:chgData name="MANSHA, ASAD (Student)" userId="06c4b8b5-7cb2-4813-b389-31d985429206" providerId="ADAL" clId="{E0176694-7712-4D0C-825B-A63E5D36C010}" dt="2025-04-02T11:24:02.325" v="475" actId="207"/>
          <ac:spMkLst>
            <pc:docMk/>
            <pc:sldMk cId="2777105958" sldId="296"/>
            <ac:spMk id="7" creationId="{EB72C97E-DF00-6668-F8E9-DCBD9A27A9E6}"/>
          </ac:spMkLst>
        </pc:spChg>
      </pc:sldChg>
      <pc:sldChg chg="addSp modSp mod">
        <pc:chgData name="MANSHA, ASAD (Student)" userId="06c4b8b5-7cb2-4813-b389-31d985429206" providerId="ADAL" clId="{E0176694-7712-4D0C-825B-A63E5D36C010}" dt="2025-04-02T12:13:51.015" v="1395" actId="1076"/>
        <pc:sldMkLst>
          <pc:docMk/>
          <pc:sldMk cId="4031665588" sldId="297"/>
        </pc:sldMkLst>
        <pc:spChg chg="add mod">
          <ac:chgData name="MANSHA, ASAD (Student)" userId="06c4b8b5-7cb2-4813-b389-31d985429206" providerId="ADAL" clId="{E0176694-7712-4D0C-825B-A63E5D36C010}" dt="2025-04-02T12:13:51.015" v="1395" actId="1076"/>
          <ac:spMkLst>
            <pc:docMk/>
            <pc:sldMk cId="4031665588" sldId="297"/>
            <ac:spMk id="3" creationId="{653E6F2C-0154-EB63-76C6-EB05DD27F3A6}"/>
          </ac:spMkLst>
        </pc:spChg>
        <pc:spChg chg="mod">
          <ac:chgData name="MANSHA, ASAD (Student)" userId="06c4b8b5-7cb2-4813-b389-31d985429206" providerId="ADAL" clId="{E0176694-7712-4D0C-825B-A63E5D36C010}" dt="2025-04-02T12:13:45.939" v="1394" actId="1076"/>
          <ac:spMkLst>
            <pc:docMk/>
            <pc:sldMk cId="4031665588" sldId="297"/>
            <ac:spMk id="4" creationId="{FCD55BBD-731C-A43C-426E-326777177349}"/>
          </ac:spMkLst>
        </pc:spChg>
      </pc:sldChg>
      <pc:sldChg chg="modSp mod">
        <pc:chgData name="MANSHA, ASAD (Student)" userId="06c4b8b5-7cb2-4813-b389-31d985429206" providerId="ADAL" clId="{E0176694-7712-4D0C-825B-A63E5D36C010}" dt="2025-04-02T11:57:05.700" v="1104" actId="20577"/>
        <pc:sldMkLst>
          <pc:docMk/>
          <pc:sldMk cId="282903267" sldId="299"/>
        </pc:sldMkLst>
        <pc:spChg chg="mod">
          <ac:chgData name="MANSHA, ASAD (Student)" userId="06c4b8b5-7cb2-4813-b389-31d985429206" providerId="ADAL" clId="{E0176694-7712-4D0C-825B-A63E5D36C010}" dt="2025-04-02T11:57:05.700" v="1104" actId="20577"/>
          <ac:spMkLst>
            <pc:docMk/>
            <pc:sldMk cId="282903267" sldId="299"/>
            <ac:spMk id="2" creationId="{2C3F968A-B162-265F-514B-0BC9BFB4A5F0}"/>
          </ac:spMkLst>
        </pc:spChg>
        <pc:spChg chg="mod">
          <ac:chgData name="MANSHA, ASAD (Student)" userId="06c4b8b5-7cb2-4813-b389-31d985429206" providerId="ADAL" clId="{E0176694-7712-4D0C-825B-A63E5D36C010}" dt="2025-04-02T11:36:34.832" v="675" actId="14100"/>
          <ac:spMkLst>
            <pc:docMk/>
            <pc:sldMk cId="282903267" sldId="299"/>
            <ac:spMk id="4" creationId="{F5BFE681-08A6-7FC5-12D2-3ADC9477A0F5}"/>
          </ac:spMkLst>
        </pc:spChg>
        <pc:spChg chg="mod">
          <ac:chgData name="MANSHA, ASAD (Student)" userId="06c4b8b5-7cb2-4813-b389-31d985429206" providerId="ADAL" clId="{E0176694-7712-4D0C-825B-A63E5D36C010}" dt="2025-04-02T11:36:34.832" v="675" actId="14100"/>
          <ac:spMkLst>
            <pc:docMk/>
            <pc:sldMk cId="282903267" sldId="299"/>
            <ac:spMk id="7" creationId="{2C52DEA1-1ADC-9176-07A6-2509869D6FE3}"/>
          </ac:spMkLst>
        </pc:spChg>
        <pc:spChg chg="mod">
          <ac:chgData name="MANSHA, ASAD (Student)" userId="06c4b8b5-7cb2-4813-b389-31d985429206" providerId="ADAL" clId="{E0176694-7712-4D0C-825B-A63E5D36C010}" dt="2025-04-02T11:36:34.832" v="675" actId="14100"/>
          <ac:spMkLst>
            <pc:docMk/>
            <pc:sldMk cId="282903267" sldId="299"/>
            <ac:spMk id="11" creationId="{802B0E0E-B825-9234-BB71-9CB7C7180AEA}"/>
          </ac:spMkLst>
        </pc:spChg>
      </pc:sldChg>
      <pc:sldChg chg="modSp mod">
        <pc:chgData name="MANSHA, ASAD (Student)" userId="06c4b8b5-7cb2-4813-b389-31d985429206" providerId="ADAL" clId="{E0176694-7712-4D0C-825B-A63E5D36C010}" dt="2025-04-02T11:57:45.467" v="1105" actId="20577"/>
        <pc:sldMkLst>
          <pc:docMk/>
          <pc:sldMk cId="2421158409" sldId="300"/>
        </pc:sldMkLst>
        <pc:spChg chg="mod">
          <ac:chgData name="MANSHA, ASAD (Student)" userId="06c4b8b5-7cb2-4813-b389-31d985429206" providerId="ADAL" clId="{E0176694-7712-4D0C-825B-A63E5D36C010}" dt="2025-04-02T11:57:45.467" v="1105" actId="20577"/>
          <ac:spMkLst>
            <pc:docMk/>
            <pc:sldMk cId="2421158409" sldId="300"/>
            <ac:spMk id="2" creationId="{6EFA9B2D-C565-7E5A-AF3F-698C2E61FC36}"/>
          </ac:spMkLst>
        </pc:spChg>
      </pc:sldChg>
      <pc:sldChg chg="modSp mod">
        <pc:chgData name="MANSHA, ASAD (Student)" userId="06c4b8b5-7cb2-4813-b389-31d985429206" providerId="ADAL" clId="{E0176694-7712-4D0C-825B-A63E5D36C010}" dt="2025-04-02T11:57:47.594" v="1106" actId="20577"/>
        <pc:sldMkLst>
          <pc:docMk/>
          <pc:sldMk cId="3840640608" sldId="301"/>
        </pc:sldMkLst>
        <pc:spChg chg="mod">
          <ac:chgData name="MANSHA, ASAD (Student)" userId="06c4b8b5-7cb2-4813-b389-31d985429206" providerId="ADAL" clId="{E0176694-7712-4D0C-825B-A63E5D36C010}" dt="2025-04-02T11:57:47.594" v="1106" actId="20577"/>
          <ac:spMkLst>
            <pc:docMk/>
            <pc:sldMk cId="3840640608" sldId="301"/>
            <ac:spMk id="2" creationId="{C6C44B44-D675-AA05-AACF-BAFA874DEF97}"/>
          </ac:spMkLst>
        </pc:spChg>
      </pc:sldChg>
      <pc:sldChg chg="modSp mod">
        <pc:chgData name="MANSHA, ASAD (Student)" userId="06c4b8b5-7cb2-4813-b389-31d985429206" providerId="ADAL" clId="{E0176694-7712-4D0C-825B-A63E5D36C010}" dt="2025-04-02T12:18:30.287" v="1402" actId="20577"/>
        <pc:sldMkLst>
          <pc:docMk/>
          <pc:sldMk cId="2401076531" sldId="308"/>
        </pc:sldMkLst>
        <pc:spChg chg="mod">
          <ac:chgData name="MANSHA, ASAD (Student)" userId="06c4b8b5-7cb2-4813-b389-31d985429206" providerId="ADAL" clId="{E0176694-7712-4D0C-825B-A63E5D36C010}" dt="2025-04-02T12:18:30.287" v="1402" actId="20577"/>
          <ac:spMkLst>
            <pc:docMk/>
            <pc:sldMk cId="2401076531" sldId="308"/>
            <ac:spMk id="3" creationId="{C81F01E8-3F39-6E69-9B4F-6FD0A4E3FF16}"/>
          </ac:spMkLst>
        </pc:spChg>
      </pc:sldChg>
      <pc:sldChg chg="addSp delSp modSp mod">
        <pc:chgData name="MANSHA, ASAD (Student)" userId="06c4b8b5-7cb2-4813-b389-31d985429206" providerId="ADAL" clId="{E0176694-7712-4D0C-825B-A63E5D36C010}" dt="2025-04-02T11:51:38.246" v="1013"/>
        <pc:sldMkLst>
          <pc:docMk/>
          <pc:sldMk cId="4114978568" sldId="312"/>
        </pc:sldMkLst>
      </pc:sldChg>
    </pc:docChg>
  </pc:docChgLst>
  <pc:docChgLst>
    <pc:chgData name="KELLY, LIAM (Student)" userId="S::q5155450@live.tees.ac.uk::8e535dd6-be24-40f9-b251-d5bc5cb0163d" providerId="AD" clId="Web-{3AE85A96-923A-4100-70C4-F5AC5359882C}"/>
    <pc:docChg chg="modSld">
      <pc:chgData name="KELLY, LIAM (Student)" userId="S::q5155450@live.tees.ac.uk::8e535dd6-be24-40f9-b251-d5bc5cb0163d" providerId="AD" clId="Web-{3AE85A96-923A-4100-70C4-F5AC5359882C}" dt="2025-04-03T10:48:08.262" v="328"/>
      <pc:docMkLst>
        <pc:docMk/>
      </pc:docMkLst>
      <pc:sldChg chg="addSp delSp modSp">
        <pc:chgData name="KELLY, LIAM (Student)" userId="S::q5155450@live.tees.ac.uk::8e535dd6-be24-40f9-b251-d5bc5cb0163d" providerId="AD" clId="Web-{3AE85A96-923A-4100-70C4-F5AC5359882C}" dt="2025-04-03T10:44:40.329" v="303" actId="20577"/>
        <pc:sldMkLst>
          <pc:docMk/>
          <pc:sldMk cId="1960813538" sldId="262"/>
        </pc:sldMkLst>
        <pc:spChg chg="mod">
          <ac:chgData name="KELLY, LIAM (Student)" userId="S::q5155450@live.tees.ac.uk::8e535dd6-be24-40f9-b251-d5bc5cb0163d" providerId="AD" clId="Web-{3AE85A96-923A-4100-70C4-F5AC5359882C}" dt="2025-04-03T10:26:58.940" v="145" actId="1076"/>
          <ac:spMkLst>
            <pc:docMk/>
            <pc:sldMk cId="1960813538" sldId="262"/>
            <ac:spMk id="3" creationId="{0D101A43-92CA-DF8F-8E33-932BA1942C14}"/>
          </ac:spMkLst>
        </pc:spChg>
        <pc:spChg chg="mod">
          <ac:chgData name="KELLY, LIAM (Student)" userId="S::q5155450@live.tees.ac.uk::8e535dd6-be24-40f9-b251-d5bc5cb0163d" providerId="AD" clId="Web-{3AE85A96-923A-4100-70C4-F5AC5359882C}" dt="2025-04-03T10:27:09.706" v="148" actId="1076"/>
          <ac:spMkLst>
            <pc:docMk/>
            <pc:sldMk cId="1960813538" sldId="262"/>
            <ac:spMk id="8" creationId="{5E542D68-4CA7-5EB0-115E-DDEA76B7B075}"/>
          </ac:spMkLst>
        </pc:spChg>
        <pc:spChg chg="mod">
          <ac:chgData name="KELLY, LIAM (Student)" userId="S::q5155450@live.tees.ac.uk::8e535dd6-be24-40f9-b251-d5bc5cb0163d" providerId="AD" clId="Web-{3AE85A96-923A-4100-70C4-F5AC5359882C}" dt="2025-04-03T10:27:15.347" v="150" actId="1076"/>
          <ac:spMkLst>
            <pc:docMk/>
            <pc:sldMk cId="1960813538" sldId="262"/>
            <ac:spMk id="10" creationId="{6CA7EF18-AB74-3EB0-168F-01F16E5AD3B4}"/>
          </ac:spMkLst>
        </pc:spChg>
        <pc:spChg chg="mod">
          <ac:chgData name="KELLY, LIAM (Student)" userId="S::q5155450@live.tees.ac.uk::8e535dd6-be24-40f9-b251-d5bc5cb0163d" providerId="AD" clId="Web-{3AE85A96-923A-4100-70C4-F5AC5359882C}" dt="2025-04-03T10:27:22.925" v="152" actId="1076"/>
          <ac:spMkLst>
            <pc:docMk/>
            <pc:sldMk cId="1960813538" sldId="262"/>
            <ac:spMk id="11" creationId="{7C572749-25D9-9C47-7D3B-AE39E1978A94}"/>
          </ac:spMkLst>
        </pc:spChg>
        <pc:spChg chg="mod">
          <ac:chgData name="KELLY, LIAM (Student)" userId="S::q5155450@live.tees.ac.uk::8e535dd6-be24-40f9-b251-d5bc5cb0163d" providerId="AD" clId="Web-{3AE85A96-923A-4100-70C4-F5AC5359882C}" dt="2025-04-03T10:27:27.972" v="154" actId="14100"/>
          <ac:spMkLst>
            <pc:docMk/>
            <pc:sldMk cId="1960813538" sldId="262"/>
            <ac:spMk id="12" creationId="{773DEB6D-C5AB-1318-D7AC-1A3AED7203C9}"/>
          </ac:spMkLst>
        </pc:spChg>
        <pc:spChg chg="mod">
          <ac:chgData name="KELLY, LIAM (Student)" userId="S::q5155450@live.tees.ac.uk::8e535dd6-be24-40f9-b251-d5bc5cb0163d" providerId="AD" clId="Web-{3AE85A96-923A-4100-70C4-F5AC5359882C}" dt="2025-04-03T10:27:32.410" v="156" actId="1076"/>
          <ac:spMkLst>
            <pc:docMk/>
            <pc:sldMk cId="1960813538" sldId="262"/>
            <ac:spMk id="13" creationId="{B4587047-755C-187B-F2BD-FD32D72C18BF}"/>
          </ac:spMkLst>
        </pc:spChg>
        <pc:spChg chg="mod">
          <ac:chgData name="KELLY, LIAM (Student)" userId="S::q5155450@live.tees.ac.uk::8e535dd6-be24-40f9-b251-d5bc5cb0163d" providerId="AD" clId="Web-{3AE85A96-923A-4100-70C4-F5AC5359882C}" dt="2025-04-03T10:27:40.286" v="159" actId="1076"/>
          <ac:spMkLst>
            <pc:docMk/>
            <pc:sldMk cId="1960813538" sldId="262"/>
            <ac:spMk id="14" creationId="{B05A28A8-B558-5899-1AC5-7D1876438B39}"/>
          </ac:spMkLst>
        </pc:spChg>
        <pc:picChg chg="mod">
          <ac:chgData name="KELLY, LIAM (Student)" userId="S::q5155450@live.tees.ac.uk::8e535dd6-be24-40f9-b251-d5bc5cb0163d" providerId="AD" clId="Web-{3AE85A96-923A-4100-70C4-F5AC5359882C}" dt="2025-04-03T10:44:05.530" v="302" actId="1076"/>
          <ac:picMkLst>
            <pc:docMk/>
            <pc:sldMk cId="1960813538" sldId="262"/>
            <ac:picMk id="6" creationId="{882F82DC-B7A4-7008-0682-66F1934DB9E5}"/>
          </ac:picMkLst>
        </pc:picChg>
      </pc:sldChg>
      <pc:sldChg chg="addSp delSp modSp">
        <pc:chgData name="KELLY, LIAM (Student)" userId="S::q5155450@live.tees.ac.uk::8e535dd6-be24-40f9-b251-d5bc5cb0163d" providerId="AD" clId="Web-{3AE85A96-923A-4100-70C4-F5AC5359882C}" dt="2025-04-03T10:24:57.808" v="125" actId="14100"/>
        <pc:sldMkLst>
          <pc:docMk/>
          <pc:sldMk cId="2253751247" sldId="271"/>
        </pc:sldMkLst>
        <pc:spChg chg="mod">
          <ac:chgData name="KELLY, LIAM (Student)" userId="S::q5155450@live.tees.ac.uk::8e535dd6-be24-40f9-b251-d5bc5cb0163d" providerId="AD" clId="Web-{3AE85A96-923A-4100-70C4-F5AC5359882C}" dt="2025-04-03T10:24:57.808" v="125" actId="14100"/>
          <ac:spMkLst>
            <pc:docMk/>
            <pc:sldMk cId="2253751247" sldId="271"/>
            <ac:spMk id="3" creationId="{594971C4-4567-9682-7205-1D20C8F230B6}"/>
          </ac:spMkLst>
        </pc:spChg>
        <pc:spChg chg="add mod">
          <ac:chgData name="KELLY, LIAM (Student)" userId="S::q5155450@live.tees.ac.uk::8e535dd6-be24-40f9-b251-d5bc5cb0163d" providerId="AD" clId="Web-{3AE85A96-923A-4100-70C4-F5AC5359882C}" dt="2025-04-03T10:23:37.006" v="112" actId="1076"/>
          <ac:spMkLst>
            <pc:docMk/>
            <pc:sldMk cId="2253751247" sldId="271"/>
            <ac:spMk id="8" creationId="{6CCBE458-E4AF-CBB4-87E9-321B3BBF20A5}"/>
          </ac:spMkLst>
        </pc:spChg>
      </pc:sldChg>
      <pc:sldChg chg="addSp delSp modSp">
        <pc:chgData name="KELLY, LIAM (Student)" userId="S::q5155450@live.tees.ac.uk::8e535dd6-be24-40f9-b251-d5bc5cb0163d" providerId="AD" clId="Web-{3AE85A96-923A-4100-70C4-F5AC5359882C}" dt="2025-04-03T10:46:21.116" v="314" actId="1076"/>
        <pc:sldMkLst>
          <pc:docMk/>
          <pc:sldMk cId="3929745120" sldId="272"/>
        </pc:sldMkLst>
        <pc:spChg chg="mod">
          <ac:chgData name="KELLY, LIAM (Student)" userId="S::q5155450@live.tees.ac.uk::8e535dd6-be24-40f9-b251-d5bc5cb0163d" providerId="AD" clId="Web-{3AE85A96-923A-4100-70C4-F5AC5359882C}" dt="2025-04-03T10:12:57.689" v="1" actId="20577"/>
          <ac:spMkLst>
            <pc:docMk/>
            <pc:sldMk cId="3929745120" sldId="272"/>
            <ac:spMk id="3" creationId="{E7F960E0-6091-4F85-0E10-9F82A4065646}"/>
          </ac:spMkLst>
        </pc:spChg>
        <pc:spChg chg="mod">
          <ac:chgData name="KELLY, LIAM (Student)" userId="S::q5155450@live.tees.ac.uk::8e535dd6-be24-40f9-b251-d5bc5cb0163d" providerId="AD" clId="Web-{3AE85A96-923A-4100-70C4-F5AC5359882C}" dt="2025-04-03T10:46:21.116" v="314" actId="1076"/>
          <ac:spMkLst>
            <pc:docMk/>
            <pc:sldMk cId="3929745120" sldId="272"/>
            <ac:spMk id="6" creationId="{E98A6753-925C-6FEC-0B30-BC5EEE020757}"/>
          </ac:spMkLst>
        </pc:spChg>
        <pc:spChg chg="add mod">
          <ac:chgData name="KELLY, LIAM (Student)" userId="S::q5155450@live.tees.ac.uk::8e535dd6-be24-40f9-b251-d5bc5cb0163d" providerId="AD" clId="Web-{3AE85A96-923A-4100-70C4-F5AC5359882C}" dt="2025-04-03T10:45:56.161" v="304" actId="1076"/>
          <ac:spMkLst>
            <pc:docMk/>
            <pc:sldMk cId="3929745120" sldId="272"/>
            <ac:spMk id="8" creationId="{F13FAC69-E407-427E-DB62-7E02AAB96BF4}"/>
          </ac:spMkLst>
        </pc:spChg>
        <pc:picChg chg="mod">
          <ac:chgData name="KELLY, LIAM (Student)" userId="S::q5155450@live.tees.ac.uk::8e535dd6-be24-40f9-b251-d5bc5cb0163d" providerId="AD" clId="Web-{3AE85A96-923A-4100-70C4-F5AC5359882C}" dt="2025-04-03T10:20:06.260" v="79"/>
          <ac:picMkLst>
            <pc:docMk/>
            <pc:sldMk cId="3929745120" sldId="272"/>
            <ac:picMk id="4" creationId="{39C9B07F-3958-A073-03B0-34A790166933}"/>
          </ac:picMkLst>
        </pc:picChg>
      </pc:sldChg>
      <pc:sldChg chg="addSp delSp modSp">
        <pc:chgData name="KELLY, LIAM (Student)" userId="S::q5155450@live.tees.ac.uk::8e535dd6-be24-40f9-b251-d5bc5cb0163d" providerId="AD" clId="Web-{3AE85A96-923A-4100-70C4-F5AC5359882C}" dt="2025-04-03T10:41:42.256" v="270" actId="20577"/>
        <pc:sldMkLst>
          <pc:docMk/>
          <pc:sldMk cId="3039188237" sldId="273"/>
        </pc:sldMkLst>
        <pc:spChg chg="mod">
          <ac:chgData name="KELLY, LIAM (Student)" userId="S::q5155450@live.tees.ac.uk::8e535dd6-be24-40f9-b251-d5bc5cb0163d" providerId="AD" clId="Web-{3AE85A96-923A-4100-70C4-F5AC5359882C}" dt="2025-04-03T10:19:13.163" v="75"/>
          <ac:spMkLst>
            <pc:docMk/>
            <pc:sldMk cId="3039188237" sldId="273"/>
            <ac:spMk id="7" creationId="{64114216-C0CD-3B80-811A-5DA7737522B7}"/>
          </ac:spMkLst>
        </pc:spChg>
        <pc:spChg chg="mod">
          <ac:chgData name="KELLY, LIAM (Student)" userId="S::q5155450@live.tees.ac.uk::8e535dd6-be24-40f9-b251-d5bc5cb0163d" providerId="AD" clId="Web-{3AE85A96-923A-4100-70C4-F5AC5359882C}" dt="2025-04-03T10:19:17.476" v="76"/>
          <ac:spMkLst>
            <pc:docMk/>
            <pc:sldMk cId="3039188237" sldId="273"/>
            <ac:spMk id="8" creationId="{A3D938CA-C6EA-C8EB-983A-3FB7F97BC7E6}"/>
          </ac:spMkLst>
        </pc:spChg>
        <pc:spChg chg="mod">
          <ac:chgData name="KELLY, LIAM (Student)" userId="S::q5155450@live.tees.ac.uk::8e535dd6-be24-40f9-b251-d5bc5cb0163d" providerId="AD" clId="Web-{3AE85A96-923A-4100-70C4-F5AC5359882C}" dt="2025-04-03T10:19:20.663" v="77"/>
          <ac:spMkLst>
            <pc:docMk/>
            <pc:sldMk cId="3039188237" sldId="273"/>
            <ac:spMk id="9" creationId="{9318D7A2-97E0-5423-B7FB-32794BA9F00F}"/>
          </ac:spMkLst>
        </pc:spChg>
        <pc:spChg chg="add mod">
          <ac:chgData name="KELLY, LIAM (Student)" userId="S::q5155450@live.tees.ac.uk::8e535dd6-be24-40f9-b251-d5bc5cb0163d" providerId="AD" clId="Web-{3AE85A96-923A-4100-70C4-F5AC5359882C}" dt="2025-04-03T10:41:42.256" v="270" actId="20577"/>
          <ac:spMkLst>
            <pc:docMk/>
            <pc:sldMk cId="3039188237" sldId="273"/>
            <ac:spMk id="12" creationId="{934777A4-8B51-9693-9FA5-EFEB200CBB78}"/>
          </ac:spMkLst>
        </pc:spChg>
        <pc:picChg chg="add mod">
          <ac:chgData name="KELLY, LIAM (Student)" userId="S::q5155450@live.tees.ac.uk::8e535dd6-be24-40f9-b251-d5bc5cb0163d" providerId="AD" clId="Web-{3AE85A96-923A-4100-70C4-F5AC5359882C}" dt="2025-04-03T10:41:04.957" v="262"/>
          <ac:picMkLst>
            <pc:docMk/>
            <pc:sldMk cId="3039188237" sldId="273"/>
            <ac:picMk id="4" creationId="{6AC57EEA-1FDD-D569-5FC9-58BC7495703E}"/>
          </ac:picMkLst>
        </pc:picChg>
      </pc:sldChg>
      <pc:sldChg chg="addSp modSp">
        <pc:chgData name="KELLY, LIAM (Student)" userId="S::q5155450@live.tees.ac.uk::8e535dd6-be24-40f9-b251-d5bc5cb0163d" providerId="AD" clId="Web-{3AE85A96-923A-4100-70C4-F5AC5359882C}" dt="2025-04-03T10:43:56.795" v="300" actId="1076"/>
        <pc:sldMkLst>
          <pc:docMk/>
          <pc:sldMk cId="2108076583" sldId="274"/>
        </pc:sldMkLst>
        <pc:spChg chg="add mod">
          <ac:chgData name="KELLY, LIAM (Student)" userId="S::q5155450@live.tees.ac.uk::8e535dd6-be24-40f9-b251-d5bc5cb0163d" providerId="AD" clId="Web-{3AE85A96-923A-4100-70C4-F5AC5359882C}" dt="2025-04-03T10:43:56.795" v="300" actId="1076"/>
          <ac:spMkLst>
            <pc:docMk/>
            <pc:sldMk cId="2108076583" sldId="274"/>
            <ac:spMk id="3" creationId="{CAD5FB32-AD40-691C-B70C-805E641C8ED0}"/>
          </ac:spMkLst>
        </pc:spChg>
        <pc:spChg chg="mod">
          <ac:chgData name="KELLY, LIAM (Student)" userId="S::q5155450@live.tees.ac.uk::8e535dd6-be24-40f9-b251-d5bc5cb0163d" providerId="AD" clId="Web-{3AE85A96-923A-4100-70C4-F5AC5359882C}" dt="2025-04-03T10:43:40.513" v="294" actId="1076"/>
          <ac:spMkLst>
            <pc:docMk/>
            <pc:sldMk cId="2108076583" sldId="274"/>
            <ac:spMk id="56" creationId="{53FBC653-5D2F-6CD4-5573-EFBC271A3994}"/>
          </ac:spMkLst>
        </pc:spChg>
        <pc:spChg chg="mod">
          <ac:chgData name="KELLY, LIAM (Student)" userId="S::q5155450@live.tees.ac.uk::8e535dd6-be24-40f9-b251-d5bc5cb0163d" providerId="AD" clId="Web-{3AE85A96-923A-4100-70C4-F5AC5359882C}" dt="2025-04-03T10:43:40.528" v="295" actId="1076"/>
          <ac:spMkLst>
            <pc:docMk/>
            <pc:sldMk cId="2108076583" sldId="274"/>
            <ac:spMk id="58" creationId="{80B527DA-647A-25A9-D1BB-CE8F4BB742B4}"/>
          </ac:spMkLst>
        </pc:spChg>
        <pc:spChg chg="mod">
          <ac:chgData name="KELLY, LIAM (Student)" userId="S::q5155450@live.tees.ac.uk::8e535dd6-be24-40f9-b251-d5bc5cb0163d" providerId="AD" clId="Web-{3AE85A96-923A-4100-70C4-F5AC5359882C}" dt="2025-04-03T10:43:40.544" v="296" actId="1076"/>
          <ac:spMkLst>
            <pc:docMk/>
            <pc:sldMk cId="2108076583" sldId="274"/>
            <ac:spMk id="60" creationId="{6CDD1C3E-6A84-8D75-F73C-8B3214FBD60A}"/>
          </ac:spMkLst>
        </pc:spChg>
        <pc:spChg chg="mod">
          <ac:chgData name="KELLY, LIAM (Student)" userId="S::q5155450@live.tees.ac.uk::8e535dd6-be24-40f9-b251-d5bc5cb0163d" providerId="AD" clId="Web-{3AE85A96-923A-4100-70C4-F5AC5359882C}" dt="2025-04-03T10:43:40.544" v="297" actId="1076"/>
          <ac:spMkLst>
            <pc:docMk/>
            <pc:sldMk cId="2108076583" sldId="274"/>
            <ac:spMk id="62" creationId="{5C37BCD7-6C29-A874-27C6-B1A5886FB203}"/>
          </ac:spMkLst>
        </pc:spChg>
        <pc:spChg chg="mod">
          <ac:chgData name="KELLY, LIAM (Student)" userId="S::q5155450@live.tees.ac.uk::8e535dd6-be24-40f9-b251-d5bc5cb0163d" providerId="AD" clId="Web-{3AE85A96-923A-4100-70C4-F5AC5359882C}" dt="2025-04-03T10:43:40.560" v="298" actId="1076"/>
          <ac:spMkLst>
            <pc:docMk/>
            <pc:sldMk cId="2108076583" sldId="274"/>
            <ac:spMk id="68" creationId="{9DD32785-9792-0A10-97DE-3D2AC5A7CC11}"/>
          </ac:spMkLst>
        </pc:spChg>
        <pc:picChg chg="mod">
          <ac:chgData name="KELLY, LIAM (Student)" userId="S::q5155450@live.tees.ac.uk::8e535dd6-be24-40f9-b251-d5bc5cb0163d" providerId="AD" clId="Web-{3AE85A96-923A-4100-70C4-F5AC5359882C}" dt="2025-04-03T10:43:32.356" v="293" actId="1076"/>
          <ac:picMkLst>
            <pc:docMk/>
            <pc:sldMk cId="2108076583" sldId="274"/>
            <ac:picMk id="8" creationId="{72932A5A-3DC3-1554-3F95-951FAF1047B0}"/>
          </ac:picMkLst>
        </pc:picChg>
      </pc:sldChg>
      <pc:sldChg chg="modSp">
        <pc:chgData name="KELLY, LIAM (Student)" userId="S::q5155450@live.tees.ac.uk::8e535dd6-be24-40f9-b251-d5bc5cb0163d" providerId="AD" clId="Web-{3AE85A96-923A-4100-70C4-F5AC5359882C}" dt="2025-04-03T10:30:53.437" v="171"/>
        <pc:sldMkLst>
          <pc:docMk/>
          <pc:sldMk cId="35666893" sldId="285"/>
        </pc:sldMkLst>
        <pc:graphicFrameChg chg="modGraphic">
          <ac:chgData name="KELLY, LIAM (Student)" userId="S::q5155450@live.tees.ac.uk::8e535dd6-be24-40f9-b251-d5bc5cb0163d" providerId="AD" clId="Web-{3AE85A96-923A-4100-70C4-F5AC5359882C}" dt="2025-04-03T10:30:53.437" v="171"/>
          <ac:graphicFrameMkLst>
            <pc:docMk/>
            <pc:sldMk cId="35666893" sldId="285"/>
            <ac:graphicFrameMk id="3" creationId="{B9DEC2BE-2800-CB93-847C-49E7E3D940B9}"/>
          </ac:graphicFrameMkLst>
        </pc:graphicFrameChg>
      </pc:sldChg>
      <pc:sldChg chg="addSp delSp modSp">
        <pc:chgData name="KELLY, LIAM (Student)" userId="S::q5155450@live.tees.ac.uk::8e535dd6-be24-40f9-b251-d5bc5cb0163d" providerId="AD" clId="Web-{3AE85A96-923A-4100-70C4-F5AC5359882C}" dt="2025-04-03T10:38:01.634" v="248" actId="20577"/>
        <pc:sldMkLst>
          <pc:docMk/>
          <pc:sldMk cId="427225579" sldId="286"/>
        </pc:sldMkLst>
        <pc:spChg chg="add mod">
          <ac:chgData name="KELLY, LIAM (Student)" userId="S::q5155450@live.tees.ac.uk::8e535dd6-be24-40f9-b251-d5bc5cb0163d" providerId="AD" clId="Web-{3AE85A96-923A-4100-70C4-F5AC5359882C}" dt="2025-04-03T10:38:01.634" v="248" actId="20577"/>
          <ac:spMkLst>
            <pc:docMk/>
            <pc:sldMk cId="427225579" sldId="286"/>
            <ac:spMk id="4" creationId="{424DF34D-7DAB-9360-B506-E43EFBAF159A}"/>
          </ac:spMkLst>
        </pc:spChg>
        <pc:spChg chg="add del mod">
          <ac:chgData name="KELLY, LIAM (Student)" userId="S::q5155450@live.tees.ac.uk::8e535dd6-be24-40f9-b251-d5bc5cb0163d" providerId="AD" clId="Web-{3AE85A96-923A-4100-70C4-F5AC5359882C}" dt="2025-04-03T10:37:01.865" v="237" actId="1076"/>
          <ac:spMkLst>
            <pc:docMk/>
            <pc:sldMk cId="427225579" sldId="286"/>
            <ac:spMk id="8" creationId="{471AA566-1FBC-8270-DA95-1D8D530FF4D1}"/>
          </ac:spMkLst>
        </pc:spChg>
      </pc:sldChg>
      <pc:sldChg chg="addSp delSp modSp">
        <pc:chgData name="KELLY, LIAM (Student)" userId="S::q5155450@live.tees.ac.uk::8e535dd6-be24-40f9-b251-d5bc5cb0163d" providerId="AD" clId="Web-{3AE85A96-923A-4100-70C4-F5AC5359882C}" dt="2025-04-03T10:33:17.711" v="194" actId="1076"/>
        <pc:sldMkLst>
          <pc:docMk/>
          <pc:sldMk cId="94721521" sldId="287"/>
        </pc:sldMkLst>
        <pc:spChg chg="mod">
          <ac:chgData name="KELLY, LIAM (Student)" userId="S::q5155450@live.tees.ac.uk::8e535dd6-be24-40f9-b251-d5bc5cb0163d" providerId="AD" clId="Web-{3AE85A96-923A-4100-70C4-F5AC5359882C}" dt="2025-04-03T10:29:46.824" v="169" actId="20577"/>
          <ac:spMkLst>
            <pc:docMk/>
            <pc:sldMk cId="94721521" sldId="287"/>
            <ac:spMk id="3" creationId="{A2D0A86C-8159-8256-3BE9-B7DA693C15E5}"/>
          </ac:spMkLst>
        </pc:spChg>
        <pc:spChg chg="add mod">
          <ac:chgData name="KELLY, LIAM (Student)" userId="S::q5155450@live.tees.ac.uk::8e535dd6-be24-40f9-b251-d5bc5cb0163d" providerId="AD" clId="Web-{3AE85A96-923A-4100-70C4-F5AC5359882C}" dt="2025-04-03T10:33:17.711" v="194" actId="1076"/>
          <ac:spMkLst>
            <pc:docMk/>
            <pc:sldMk cId="94721521" sldId="287"/>
            <ac:spMk id="8" creationId="{A747A7A0-D601-1AD9-5238-AE6C482D2BD3}"/>
          </ac:spMkLst>
        </pc:spChg>
      </pc:sldChg>
      <pc:sldChg chg="addSp delSp modSp">
        <pc:chgData name="KELLY, LIAM (Student)" userId="S::q5155450@live.tees.ac.uk::8e535dd6-be24-40f9-b251-d5bc5cb0163d" providerId="AD" clId="Web-{3AE85A96-923A-4100-70C4-F5AC5359882C}" dt="2025-04-03T10:48:08.262" v="328"/>
        <pc:sldMkLst>
          <pc:docMk/>
          <pc:sldMk cId="1919685047" sldId="288"/>
        </pc:sldMkLst>
        <pc:spChg chg="ord">
          <ac:chgData name="KELLY, LIAM (Student)" userId="S::q5155450@live.tees.ac.uk::8e535dd6-be24-40f9-b251-d5bc5cb0163d" providerId="AD" clId="Web-{3AE85A96-923A-4100-70C4-F5AC5359882C}" dt="2025-04-03T10:31:19.486" v="173"/>
          <ac:spMkLst>
            <pc:docMk/>
            <pc:sldMk cId="1919685047" sldId="288"/>
            <ac:spMk id="2" creationId="{7688B860-B49F-7A01-FB6F-C65F56905006}"/>
          </ac:spMkLst>
        </pc:spChg>
        <pc:spChg chg="add del">
          <ac:chgData name="KELLY, LIAM (Student)" userId="S::q5155450@live.tees.ac.uk::8e535dd6-be24-40f9-b251-d5bc5cb0163d" providerId="AD" clId="Web-{3AE85A96-923A-4100-70C4-F5AC5359882C}" dt="2025-04-03T10:35:21.609" v="227"/>
          <ac:spMkLst>
            <pc:docMk/>
            <pc:sldMk cId="1919685047" sldId="288"/>
            <ac:spMk id="11" creationId="{FA2F31A4-C7D3-3C9A-E515-4B0DEE09621A}"/>
          </ac:spMkLst>
        </pc:spChg>
        <pc:spChg chg="add mod">
          <ac:chgData name="KELLY, LIAM (Student)" userId="S::q5155450@live.tees.ac.uk::8e535dd6-be24-40f9-b251-d5bc5cb0163d" providerId="AD" clId="Web-{3AE85A96-923A-4100-70C4-F5AC5359882C}" dt="2025-04-03T10:35:32.110" v="230" actId="1076"/>
          <ac:spMkLst>
            <pc:docMk/>
            <pc:sldMk cId="1919685047" sldId="288"/>
            <ac:spMk id="49" creationId="{79230CFB-78CB-6AF1-4537-E66AB96B4042}"/>
          </ac:spMkLst>
        </pc:spChg>
        <pc:graphicFrameChg chg="modGraphic">
          <ac:chgData name="KELLY, LIAM (Student)" userId="S::q5155450@live.tees.ac.uk::8e535dd6-be24-40f9-b251-d5bc5cb0163d" providerId="AD" clId="Web-{3AE85A96-923A-4100-70C4-F5AC5359882C}" dt="2025-04-03T10:48:08.262" v="328"/>
          <ac:graphicFrameMkLst>
            <pc:docMk/>
            <pc:sldMk cId="1919685047" sldId="288"/>
            <ac:graphicFrameMk id="7" creationId="{19571013-0DE5-6BC4-F222-A102930BFD2D}"/>
          </ac:graphicFrameMkLst>
        </pc:graphicFrameChg>
      </pc:sldChg>
      <pc:sldChg chg="modSp">
        <pc:chgData name="KELLY, LIAM (Student)" userId="S::q5155450@live.tees.ac.uk::8e535dd6-be24-40f9-b251-d5bc5cb0163d" providerId="AD" clId="Web-{3AE85A96-923A-4100-70C4-F5AC5359882C}" dt="2025-04-03T10:29:11.228" v="163" actId="20577"/>
        <pc:sldMkLst>
          <pc:docMk/>
          <pc:sldMk cId="4112630069" sldId="295"/>
        </pc:sldMkLst>
        <pc:spChg chg="mod">
          <ac:chgData name="KELLY, LIAM (Student)" userId="S::q5155450@live.tees.ac.uk::8e535dd6-be24-40f9-b251-d5bc5cb0163d" providerId="AD" clId="Web-{3AE85A96-923A-4100-70C4-F5AC5359882C}" dt="2025-04-03T10:29:11.228" v="163" actId="20577"/>
          <ac:spMkLst>
            <pc:docMk/>
            <pc:sldMk cId="4112630069" sldId="295"/>
            <ac:spMk id="3" creationId="{42BBABB3-1BC2-B5EB-2E07-482718235343}"/>
          </ac:spMkLst>
        </pc:spChg>
      </pc:sldChg>
      <pc:sldChg chg="addSp modSp">
        <pc:chgData name="KELLY, LIAM (Student)" userId="S::q5155450@live.tees.ac.uk::8e535dd6-be24-40f9-b251-d5bc5cb0163d" providerId="AD" clId="Web-{3AE85A96-923A-4100-70C4-F5AC5359882C}" dt="2025-04-03T10:47:26.697" v="327" actId="1076"/>
        <pc:sldMkLst>
          <pc:docMk/>
          <pc:sldMk cId="2759548641" sldId="298"/>
        </pc:sldMkLst>
        <pc:spChg chg="mod">
          <ac:chgData name="KELLY, LIAM (Student)" userId="S::q5155450@live.tees.ac.uk::8e535dd6-be24-40f9-b251-d5bc5cb0163d" providerId="AD" clId="Web-{3AE85A96-923A-4100-70C4-F5AC5359882C}" dt="2025-04-03T10:46:47.195" v="317" actId="14100"/>
          <ac:spMkLst>
            <pc:docMk/>
            <pc:sldMk cId="2759548641" sldId="298"/>
            <ac:spMk id="8" creationId="{53592FE1-FCAA-79C2-B4C2-4072DA4058A6}"/>
          </ac:spMkLst>
        </pc:spChg>
        <pc:spChg chg="add mod">
          <ac:chgData name="KELLY, LIAM (Student)" userId="S::q5155450@live.tees.ac.uk::8e535dd6-be24-40f9-b251-d5bc5cb0163d" providerId="AD" clId="Web-{3AE85A96-923A-4100-70C4-F5AC5359882C}" dt="2025-04-03T10:47:20.385" v="326" actId="1076"/>
          <ac:spMkLst>
            <pc:docMk/>
            <pc:sldMk cId="2759548641" sldId="298"/>
            <ac:spMk id="13" creationId="{22D146CF-AA83-B81C-1173-9C52CD544A99}"/>
          </ac:spMkLst>
        </pc:spChg>
        <pc:graphicFrameChg chg="mod">
          <ac:chgData name="KELLY, LIAM (Student)" userId="S::q5155450@live.tees.ac.uk::8e535dd6-be24-40f9-b251-d5bc5cb0163d" providerId="AD" clId="Web-{3AE85A96-923A-4100-70C4-F5AC5359882C}" dt="2025-04-03T10:47:26.697" v="327" actId="1076"/>
          <ac:graphicFrameMkLst>
            <pc:docMk/>
            <pc:sldMk cId="2759548641" sldId="298"/>
            <ac:graphicFrameMk id="4" creationId="{87F3DB15-8B1E-C645-69FE-7CAB2B1B64E2}"/>
          </ac:graphicFrameMkLst>
        </pc:graphicFrameChg>
      </pc:sldChg>
      <pc:sldChg chg="modSp">
        <pc:chgData name="KELLY, LIAM (Student)" userId="S::q5155450@live.tees.ac.uk::8e535dd6-be24-40f9-b251-d5bc5cb0163d" providerId="AD" clId="Web-{3AE85A96-923A-4100-70C4-F5AC5359882C}" dt="2025-04-03T10:38:53.653" v="257" actId="20577"/>
        <pc:sldMkLst>
          <pc:docMk/>
          <pc:sldMk cId="4114978568" sldId="312"/>
        </pc:sldMkLst>
      </pc:sldChg>
    </pc:docChg>
  </pc:docChgLst>
  <pc:docChgLst>
    <pc:chgData name="MANSHA, ASAD (Student)" userId="06c4b8b5-7cb2-4813-b389-31d985429206" providerId="ADAL" clId="{E112EB5F-13F6-43D2-9328-43F95D298AB5}"/>
    <pc:docChg chg="undo redo custSel addSld delSld modSld">
      <pc:chgData name="MANSHA, ASAD (Student)" userId="06c4b8b5-7cb2-4813-b389-31d985429206" providerId="ADAL" clId="{E112EB5F-13F6-43D2-9328-43F95D298AB5}" dt="2025-03-28T02:00:08.479" v="758" actId="478"/>
      <pc:docMkLst>
        <pc:docMk/>
      </pc:docMkLst>
      <pc:sldChg chg="addSp delSp modSp add mod">
        <pc:chgData name="MANSHA, ASAD (Student)" userId="06c4b8b5-7cb2-4813-b389-31d985429206" providerId="ADAL" clId="{E112EB5F-13F6-43D2-9328-43F95D298AB5}" dt="2025-03-28T01:59:30.785" v="756" actId="167"/>
        <pc:sldMkLst>
          <pc:docMk/>
          <pc:sldMk cId="1425402342" sldId="260"/>
        </pc:sldMkLst>
        <pc:spChg chg="mod">
          <ac:chgData name="MANSHA, ASAD (Student)" userId="06c4b8b5-7cb2-4813-b389-31d985429206" providerId="ADAL" clId="{E112EB5F-13F6-43D2-9328-43F95D298AB5}" dt="2025-03-28T01:42:28.742" v="148" actId="14100"/>
          <ac:spMkLst>
            <pc:docMk/>
            <pc:sldMk cId="1425402342" sldId="260"/>
            <ac:spMk id="3" creationId="{A2D0A86C-8159-8256-3BE9-B7DA693C15E5}"/>
          </ac:spMkLst>
        </pc:spChg>
        <pc:spChg chg="add mod ord">
          <ac:chgData name="MANSHA, ASAD (Student)" userId="06c4b8b5-7cb2-4813-b389-31d985429206" providerId="ADAL" clId="{E112EB5F-13F6-43D2-9328-43F95D298AB5}" dt="2025-03-28T01:59:29.424" v="755" actId="167"/>
          <ac:spMkLst>
            <pc:docMk/>
            <pc:sldMk cId="1425402342" sldId="260"/>
            <ac:spMk id="10" creationId="{117201C6-7B03-40A7-4968-480B3D6787A1}"/>
          </ac:spMkLst>
        </pc:spChg>
        <pc:picChg chg="add mod ord">
          <ac:chgData name="MANSHA, ASAD (Student)" userId="06c4b8b5-7cb2-4813-b389-31d985429206" providerId="ADAL" clId="{E112EB5F-13F6-43D2-9328-43F95D298AB5}" dt="2025-03-28T01:59:30.785" v="756" actId="167"/>
          <ac:picMkLst>
            <pc:docMk/>
            <pc:sldMk cId="1425402342" sldId="260"/>
            <ac:picMk id="8" creationId="{D568D2E6-D39A-9486-F577-77FF1D9D75B4}"/>
          </ac:picMkLst>
        </pc:picChg>
      </pc:sldChg>
      <pc:sldChg chg="addSp delSp modSp mod">
        <pc:chgData name="MANSHA, ASAD (Student)" userId="06c4b8b5-7cb2-4813-b389-31d985429206" providerId="ADAL" clId="{E112EB5F-13F6-43D2-9328-43F95D298AB5}" dt="2025-03-28T01:44:28.512" v="201" actId="167"/>
        <pc:sldMkLst>
          <pc:docMk/>
          <pc:sldMk cId="2253751247" sldId="271"/>
        </pc:sldMkLst>
        <pc:spChg chg="add mod ord">
          <ac:chgData name="MANSHA, ASAD (Student)" userId="06c4b8b5-7cb2-4813-b389-31d985429206" providerId="ADAL" clId="{E112EB5F-13F6-43D2-9328-43F95D298AB5}" dt="2025-03-28T01:44:26.320" v="200" actId="167"/>
          <ac:spMkLst>
            <pc:docMk/>
            <pc:sldMk cId="2253751247" sldId="271"/>
            <ac:spMk id="4" creationId="{F10809D7-3460-74CE-8F2E-1FCC111A8C0D}"/>
          </ac:spMkLst>
        </pc:spChg>
        <pc:picChg chg="ord">
          <ac:chgData name="MANSHA, ASAD (Student)" userId="06c4b8b5-7cb2-4813-b389-31d985429206" providerId="ADAL" clId="{E112EB5F-13F6-43D2-9328-43F95D298AB5}" dt="2025-03-28T01:44:28.512" v="201" actId="167"/>
          <ac:picMkLst>
            <pc:docMk/>
            <pc:sldMk cId="2253751247" sldId="271"/>
            <ac:picMk id="5" creationId="{D5D9C9BE-3B8C-3E13-A0C6-A3D976962924}"/>
          </ac:picMkLst>
        </pc:picChg>
      </pc:sldChg>
      <pc:sldChg chg="modSp add mod">
        <pc:chgData name="MANSHA, ASAD (Student)" userId="06c4b8b5-7cb2-4813-b389-31d985429206" providerId="ADAL" clId="{E112EB5F-13F6-43D2-9328-43F95D298AB5}" dt="2025-03-28T01:45:46.730" v="221" actId="14100"/>
        <pc:sldMkLst>
          <pc:docMk/>
          <pc:sldMk cId="1887490204" sldId="275"/>
        </pc:sldMkLst>
        <pc:spChg chg="mod">
          <ac:chgData name="MANSHA, ASAD (Student)" userId="06c4b8b5-7cb2-4813-b389-31d985429206" providerId="ADAL" clId="{E112EB5F-13F6-43D2-9328-43F95D298AB5}" dt="2025-03-28T01:44:54.803" v="205" actId="14100"/>
          <ac:spMkLst>
            <pc:docMk/>
            <pc:sldMk cId="1887490204" sldId="275"/>
            <ac:spMk id="4" creationId="{50234EA3-9090-1015-BE66-3AD69F6FB8E3}"/>
          </ac:spMkLst>
        </pc:spChg>
        <pc:spChg chg="mod">
          <ac:chgData name="MANSHA, ASAD (Student)" userId="06c4b8b5-7cb2-4813-b389-31d985429206" providerId="ADAL" clId="{E112EB5F-13F6-43D2-9328-43F95D298AB5}" dt="2025-03-28T01:44:56.409" v="206" actId="14100"/>
          <ac:spMkLst>
            <pc:docMk/>
            <pc:sldMk cId="1887490204" sldId="275"/>
            <ac:spMk id="6" creationId="{5E0CAC23-7976-AB41-3954-158EDC0D49A7}"/>
          </ac:spMkLst>
        </pc:spChg>
      </pc:sldChg>
      <pc:sldChg chg="del">
        <pc:chgData name="MANSHA, ASAD (Student)" userId="06c4b8b5-7cb2-4813-b389-31d985429206" providerId="ADAL" clId="{E112EB5F-13F6-43D2-9328-43F95D298AB5}" dt="2025-03-28T01:15:52.136" v="8" actId="47"/>
        <pc:sldMkLst>
          <pc:docMk/>
          <pc:sldMk cId="287528830" sldId="279"/>
        </pc:sldMkLst>
      </pc:sldChg>
      <pc:sldChg chg="addSp delSp modSp del mod">
        <pc:chgData name="MANSHA, ASAD (Student)" userId="06c4b8b5-7cb2-4813-b389-31d985429206" providerId="ADAL" clId="{E112EB5F-13F6-43D2-9328-43F95D298AB5}" dt="2025-03-28T01:15:52.136" v="8" actId="47"/>
        <pc:sldMkLst>
          <pc:docMk/>
          <pc:sldMk cId="4112630069" sldId="280"/>
        </pc:sldMkLst>
      </pc:sldChg>
      <pc:sldChg chg="del">
        <pc:chgData name="MANSHA, ASAD (Student)" userId="06c4b8b5-7cb2-4813-b389-31d985429206" providerId="ADAL" clId="{E112EB5F-13F6-43D2-9328-43F95D298AB5}" dt="2025-03-28T01:15:52.136" v="8" actId="47"/>
        <pc:sldMkLst>
          <pc:docMk/>
          <pc:sldMk cId="1725584123" sldId="281"/>
        </pc:sldMkLst>
      </pc:sldChg>
      <pc:sldChg chg="del">
        <pc:chgData name="MANSHA, ASAD (Student)" userId="06c4b8b5-7cb2-4813-b389-31d985429206" providerId="ADAL" clId="{E112EB5F-13F6-43D2-9328-43F95D298AB5}" dt="2025-03-28T01:15:52.136" v="8" actId="47"/>
        <pc:sldMkLst>
          <pc:docMk/>
          <pc:sldMk cId="2777105958" sldId="282"/>
        </pc:sldMkLst>
      </pc:sldChg>
      <pc:sldChg chg="del">
        <pc:chgData name="MANSHA, ASAD (Student)" userId="06c4b8b5-7cb2-4813-b389-31d985429206" providerId="ADAL" clId="{E112EB5F-13F6-43D2-9328-43F95D298AB5}" dt="2025-03-28T01:15:52.136" v="8" actId="47"/>
        <pc:sldMkLst>
          <pc:docMk/>
          <pc:sldMk cId="1425402342" sldId="283"/>
        </pc:sldMkLst>
      </pc:sldChg>
      <pc:sldChg chg="addSp delSp modSp mod">
        <pc:chgData name="MANSHA, ASAD (Student)" userId="06c4b8b5-7cb2-4813-b389-31d985429206" providerId="ADAL" clId="{E112EB5F-13F6-43D2-9328-43F95D298AB5}" dt="2025-03-28T01:53:08.880" v="566" actId="1035"/>
        <pc:sldMkLst>
          <pc:docMk/>
          <pc:sldMk cId="3097391418" sldId="284"/>
        </pc:sldMkLst>
        <pc:graphicFrameChg chg="mod">
          <ac:chgData name="MANSHA, ASAD (Student)" userId="06c4b8b5-7cb2-4813-b389-31d985429206" providerId="ADAL" clId="{E112EB5F-13F6-43D2-9328-43F95D298AB5}" dt="2025-03-28T01:53:08.880" v="566" actId="1035"/>
          <ac:graphicFrameMkLst>
            <pc:docMk/>
            <pc:sldMk cId="3097391418" sldId="284"/>
            <ac:graphicFrameMk id="7" creationId="{F025C8C0-20C3-D3A7-D5D4-7E3EAC841FEE}"/>
          </ac:graphicFrameMkLst>
        </pc:graphicFrameChg>
      </pc:sldChg>
      <pc:sldChg chg="addSp delSp modSp mod">
        <pc:chgData name="MANSHA, ASAD (Student)" userId="06c4b8b5-7cb2-4813-b389-31d985429206" providerId="ADAL" clId="{E112EB5F-13F6-43D2-9328-43F95D298AB5}" dt="2025-03-28T01:56:53.770" v="627" actId="1036"/>
        <pc:sldMkLst>
          <pc:docMk/>
          <pc:sldMk cId="427225579" sldId="286"/>
        </pc:sldMkLst>
        <pc:spChg chg="add del mod">
          <ac:chgData name="MANSHA, ASAD (Student)" userId="06c4b8b5-7cb2-4813-b389-31d985429206" providerId="ADAL" clId="{E112EB5F-13F6-43D2-9328-43F95D298AB5}" dt="2025-03-28T01:56:53.770" v="627" actId="1036"/>
          <ac:spMkLst>
            <pc:docMk/>
            <pc:sldMk cId="427225579" sldId="286"/>
            <ac:spMk id="8" creationId="{471AA566-1FBC-8270-DA95-1D8D530FF4D1}"/>
          </ac:spMkLst>
        </pc:spChg>
        <pc:picChg chg="ord">
          <ac:chgData name="MANSHA, ASAD (Student)" userId="06c4b8b5-7cb2-4813-b389-31d985429206" providerId="ADAL" clId="{E112EB5F-13F6-43D2-9328-43F95D298AB5}" dt="2025-03-28T01:45:37.569" v="216" actId="167"/>
          <ac:picMkLst>
            <pc:docMk/>
            <pc:sldMk cId="427225579" sldId="286"/>
            <ac:picMk id="7" creationId="{9691CD76-BA47-0442-0206-18D547FAA328}"/>
          </ac:picMkLst>
        </pc:picChg>
        <pc:picChg chg="mod">
          <ac:chgData name="MANSHA, ASAD (Student)" userId="06c4b8b5-7cb2-4813-b389-31d985429206" providerId="ADAL" clId="{E112EB5F-13F6-43D2-9328-43F95D298AB5}" dt="2025-03-28T01:46:09.320" v="229" actId="1076"/>
          <ac:picMkLst>
            <pc:docMk/>
            <pc:sldMk cId="427225579" sldId="286"/>
            <ac:picMk id="52" creationId="{3B0143B5-9F1E-04F6-894F-7A02BEA3AAFE}"/>
          </ac:picMkLst>
        </pc:picChg>
      </pc:sldChg>
      <pc:sldChg chg="addSp delSp modSp mod">
        <pc:chgData name="MANSHA, ASAD (Student)" userId="06c4b8b5-7cb2-4813-b389-31d985429206" providerId="ADAL" clId="{E112EB5F-13F6-43D2-9328-43F95D298AB5}" dt="2025-03-28T01:59:42.129" v="757" actId="14100"/>
        <pc:sldMkLst>
          <pc:docMk/>
          <pc:sldMk cId="94721521" sldId="287"/>
        </pc:sldMkLst>
        <pc:spChg chg="add mod ord">
          <ac:chgData name="MANSHA, ASAD (Student)" userId="06c4b8b5-7cb2-4813-b389-31d985429206" providerId="ADAL" clId="{E112EB5F-13F6-43D2-9328-43F95D298AB5}" dt="2025-03-28T01:59:42.129" v="757" actId="14100"/>
          <ac:spMkLst>
            <pc:docMk/>
            <pc:sldMk cId="94721521" sldId="287"/>
            <ac:spMk id="7" creationId="{9773739F-D575-8A98-85E8-2EA1FBF516C7}"/>
          </ac:spMkLst>
        </pc:spChg>
        <pc:picChg chg="mod ord">
          <ac:chgData name="MANSHA, ASAD (Student)" userId="06c4b8b5-7cb2-4813-b389-31d985429206" providerId="ADAL" clId="{E112EB5F-13F6-43D2-9328-43F95D298AB5}" dt="2025-03-28T01:59:13.080" v="748" actId="167"/>
          <ac:picMkLst>
            <pc:docMk/>
            <pc:sldMk cId="94721521" sldId="287"/>
            <ac:picMk id="4" creationId="{60548E57-4C94-6744-8665-7275CEDD11B7}"/>
          </ac:picMkLst>
        </pc:picChg>
      </pc:sldChg>
      <pc:sldChg chg="addSp delSp modSp mod">
        <pc:chgData name="MANSHA, ASAD (Student)" userId="06c4b8b5-7cb2-4813-b389-31d985429206" providerId="ADAL" clId="{E112EB5F-13F6-43D2-9328-43F95D298AB5}" dt="2025-03-28T01:55:34.985" v="615" actId="207"/>
        <pc:sldMkLst>
          <pc:docMk/>
          <pc:sldMk cId="1919685047" sldId="288"/>
        </pc:sldMkLst>
        <pc:spChg chg="add del mod ord">
          <ac:chgData name="MANSHA, ASAD (Student)" userId="06c4b8b5-7cb2-4813-b389-31d985429206" providerId="ADAL" clId="{E112EB5F-13F6-43D2-9328-43F95D298AB5}" dt="2025-03-28T01:55:34.985" v="615" actId="207"/>
          <ac:spMkLst>
            <pc:docMk/>
            <pc:sldMk cId="1919685047" sldId="288"/>
            <ac:spMk id="11" creationId="{FA2F31A4-C7D3-3C9A-E515-4B0DEE09621A}"/>
          </ac:spMkLst>
        </pc:spChg>
        <pc:picChg chg="add mod ord">
          <ac:chgData name="MANSHA, ASAD (Student)" userId="06c4b8b5-7cb2-4813-b389-31d985429206" providerId="ADAL" clId="{E112EB5F-13F6-43D2-9328-43F95D298AB5}" dt="2025-03-28T01:54:14.787" v="593" actId="1035"/>
          <ac:picMkLst>
            <pc:docMk/>
            <pc:sldMk cId="1919685047" sldId="288"/>
            <ac:picMk id="5" creationId="{D2EF91D3-C409-43FF-B5D4-14D1507F4F62}"/>
          </ac:picMkLst>
        </pc:picChg>
        <pc:picChg chg="mod">
          <ac:chgData name="MANSHA, ASAD (Student)" userId="06c4b8b5-7cb2-4813-b389-31d985429206" providerId="ADAL" clId="{E112EB5F-13F6-43D2-9328-43F95D298AB5}" dt="2025-03-28T01:54:11.979" v="591" actId="1076"/>
          <ac:picMkLst>
            <pc:docMk/>
            <pc:sldMk cId="1919685047" sldId="288"/>
            <ac:picMk id="9" creationId="{0A9C1FD9-0137-AD8A-DA07-3CC85461D05E}"/>
          </ac:picMkLst>
        </pc:picChg>
      </pc:sldChg>
      <pc:sldChg chg="modSp mod">
        <pc:chgData name="MANSHA, ASAD (Student)" userId="06c4b8b5-7cb2-4813-b389-31d985429206" providerId="ADAL" clId="{E112EB5F-13F6-43D2-9328-43F95D298AB5}" dt="2025-03-28T01:44:45.313" v="204" actId="14100"/>
        <pc:sldMkLst>
          <pc:docMk/>
          <pc:sldMk cId="1568468113" sldId="291"/>
        </pc:sldMkLst>
      </pc:sldChg>
      <pc:sldChg chg="modSp mod">
        <pc:chgData name="MANSHA, ASAD (Student)" userId="06c4b8b5-7cb2-4813-b389-31d985429206" providerId="ADAL" clId="{E112EB5F-13F6-43D2-9328-43F95D298AB5}" dt="2025-03-28T01:52:58.891" v="546" actId="1076"/>
        <pc:sldMkLst>
          <pc:docMk/>
          <pc:sldMk cId="166332763" sldId="293"/>
        </pc:sldMkLst>
      </pc:sldChg>
      <pc:sldChg chg="add">
        <pc:chgData name="MANSHA, ASAD (Student)" userId="06c4b8b5-7cb2-4813-b389-31d985429206" providerId="ADAL" clId="{E112EB5F-13F6-43D2-9328-43F95D298AB5}" dt="2025-03-28T01:16:23.213" v="9"/>
        <pc:sldMkLst>
          <pc:docMk/>
          <pc:sldMk cId="287528830" sldId="294"/>
        </pc:sldMkLst>
      </pc:sldChg>
      <pc:sldChg chg="add">
        <pc:chgData name="MANSHA, ASAD (Student)" userId="06c4b8b5-7cb2-4813-b389-31d985429206" providerId="ADAL" clId="{E112EB5F-13F6-43D2-9328-43F95D298AB5}" dt="2025-03-28T01:16:23.213" v="9"/>
        <pc:sldMkLst>
          <pc:docMk/>
          <pc:sldMk cId="4112630069" sldId="295"/>
        </pc:sldMkLst>
      </pc:sldChg>
      <pc:sldChg chg="addSp delSp modSp add mod">
        <pc:chgData name="MANSHA, ASAD (Student)" userId="06c4b8b5-7cb2-4813-b389-31d985429206" providerId="ADAL" clId="{E112EB5F-13F6-43D2-9328-43F95D298AB5}" dt="2025-03-28T01:58:39.369" v="741" actId="14100"/>
        <pc:sldMkLst>
          <pc:docMk/>
          <pc:sldMk cId="2777105958" sldId="296"/>
        </pc:sldMkLst>
        <pc:spChg chg="mod">
          <ac:chgData name="MANSHA, ASAD (Student)" userId="06c4b8b5-7cb2-4813-b389-31d985429206" providerId="ADAL" clId="{E112EB5F-13F6-43D2-9328-43F95D298AB5}" dt="2025-03-28T01:58:39.369" v="741" actId="14100"/>
          <ac:spMkLst>
            <pc:docMk/>
            <pc:sldMk cId="2777105958" sldId="296"/>
            <ac:spMk id="7" creationId="{EB72C97E-DF00-6668-F8E9-DCBD9A27A9E6}"/>
          </ac:spMkLst>
        </pc:spChg>
      </pc:sldChg>
      <pc:sldChg chg="addSp delSp modSp mod">
        <pc:chgData name="MANSHA, ASAD (Student)" userId="06c4b8b5-7cb2-4813-b389-31d985429206" providerId="ADAL" clId="{E112EB5F-13F6-43D2-9328-43F95D298AB5}" dt="2025-03-28T02:00:08.479" v="758" actId="478"/>
        <pc:sldMkLst>
          <pc:docMk/>
          <pc:sldMk cId="4031665588" sldId="297"/>
        </pc:sldMkLst>
      </pc:sldChg>
    </pc:docChg>
  </pc:docChgLst>
  <pc:docChgLst>
    <pc:chgData name="MANSHA, ASAD (Student)" userId="S::t7034319@live.tees.ac.uk::06c4b8b5-7cb2-4813-b389-31d985429206" providerId="AD" clId="Web-{F07B975B-E062-10DE-AF78-326C8482BC5C}"/>
    <pc:docChg chg="modSld">
      <pc:chgData name="MANSHA, ASAD (Student)" userId="S::t7034319@live.tees.ac.uk::06c4b8b5-7cb2-4813-b389-31d985429206" providerId="AD" clId="Web-{F07B975B-E062-10DE-AF78-326C8482BC5C}" dt="2025-04-01T22:38:50.884" v="5" actId="1076"/>
      <pc:docMkLst>
        <pc:docMk/>
      </pc:docMkLst>
    </pc:docChg>
  </pc:docChgLst>
  <pc:docChgLst>
    <pc:chgData name="KELLY, LIAM (Student)" userId="S::q5155450@live.tees.ac.uk::8e535dd6-be24-40f9-b251-d5bc5cb0163d" providerId="AD" clId="Web-{9A6DA453-96EF-15FB-02DE-245216388F77}"/>
    <pc:docChg chg="modSld">
      <pc:chgData name="KELLY, LIAM (Student)" userId="S::q5155450@live.tees.ac.uk::8e535dd6-be24-40f9-b251-d5bc5cb0163d" providerId="AD" clId="Web-{9A6DA453-96EF-15FB-02DE-245216388F77}" dt="2025-04-03T09:29:27.654" v="769" actId="20577"/>
      <pc:docMkLst>
        <pc:docMk/>
      </pc:docMkLst>
      <pc:sldChg chg="addSp delSp modSp">
        <pc:chgData name="KELLY, LIAM (Student)" userId="S::q5155450@live.tees.ac.uk::8e535dd6-be24-40f9-b251-d5bc5cb0163d" providerId="AD" clId="Web-{9A6DA453-96EF-15FB-02DE-245216388F77}" dt="2025-04-03T08:25:52.041" v="495" actId="1076"/>
        <pc:sldMkLst>
          <pc:docMk/>
          <pc:sldMk cId="4052921570" sldId="290"/>
        </pc:sldMkLst>
        <pc:spChg chg="mod">
          <ac:chgData name="KELLY, LIAM (Student)" userId="S::q5155450@live.tees.ac.uk::8e535dd6-be24-40f9-b251-d5bc5cb0163d" providerId="AD" clId="Web-{9A6DA453-96EF-15FB-02DE-245216388F77}" dt="2025-04-03T08:09:31.777" v="105" actId="20577"/>
          <ac:spMkLst>
            <pc:docMk/>
            <pc:sldMk cId="4052921570" sldId="290"/>
            <ac:spMk id="2" creationId="{E72D2783-A972-C033-5254-D9E268DC295F}"/>
          </ac:spMkLst>
        </pc:spChg>
        <pc:spChg chg="mod">
          <ac:chgData name="KELLY, LIAM (Student)" userId="S::q5155450@live.tees.ac.uk::8e535dd6-be24-40f9-b251-d5bc5cb0163d" providerId="AD" clId="Web-{9A6DA453-96EF-15FB-02DE-245216388F77}" dt="2025-04-03T08:09:16.979" v="102" actId="20577"/>
          <ac:spMkLst>
            <pc:docMk/>
            <pc:sldMk cId="4052921570" sldId="290"/>
            <ac:spMk id="14" creationId="{E20AAB6F-38F5-2FDB-AC0F-6C1DCCF99D95}"/>
          </ac:spMkLst>
        </pc:spChg>
        <pc:spChg chg="add mod">
          <ac:chgData name="KELLY, LIAM (Student)" userId="S::q5155450@live.tees.ac.uk::8e535dd6-be24-40f9-b251-d5bc5cb0163d" providerId="AD" clId="Web-{9A6DA453-96EF-15FB-02DE-245216388F77}" dt="2025-04-03T08:25:03.070" v="490" actId="20577"/>
          <ac:spMkLst>
            <pc:docMk/>
            <pc:sldMk cId="4052921570" sldId="290"/>
            <ac:spMk id="2760" creationId="{305E5D2B-8832-03EA-FA8B-88F8021DDBE9}"/>
          </ac:spMkLst>
        </pc:spChg>
        <pc:spChg chg="mod">
          <ac:chgData name="KELLY, LIAM (Student)" userId="S::q5155450@live.tees.ac.uk::8e535dd6-be24-40f9-b251-d5bc5cb0163d" providerId="AD" clId="Web-{9A6DA453-96EF-15FB-02DE-245216388F77}" dt="2025-04-03T08:25:52.041" v="495" actId="1076"/>
          <ac:spMkLst>
            <pc:docMk/>
            <pc:sldMk cId="4052921570" sldId="290"/>
            <ac:spMk id="2803" creationId="{8B361BA8-2F73-3E18-17AF-73B4403E3749}"/>
          </ac:spMkLst>
        </pc:spChg>
        <pc:graphicFrameChg chg="mod modGraphic">
          <ac:chgData name="KELLY, LIAM (Student)" userId="S::q5155450@live.tees.ac.uk::8e535dd6-be24-40f9-b251-d5bc5cb0163d" providerId="AD" clId="Web-{9A6DA453-96EF-15FB-02DE-245216388F77}" dt="2025-04-03T08:24:45.523" v="485" actId="20577"/>
          <ac:graphicFrameMkLst>
            <pc:docMk/>
            <pc:sldMk cId="4052921570" sldId="290"/>
            <ac:graphicFrameMk id="12" creationId="{00548A79-5DBB-1CF5-1EF7-6D7508AD20B2}"/>
          </ac:graphicFrameMkLst>
        </pc:graphicFrameChg>
      </pc:sldChg>
      <pc:sldChg chg="modSp">
        <pc:chgData name="KELLY, LIAM (Student)" userId="S::q5155450@live.tees.ac.uk::8e535dd6-be24-40f9-b251-d5bc5cb0163d" providerId="AD" clId="Web-{9A6DA453-96EF-15FB-02DE-245216388F77}" dt="2025-04-03T08:25:24.884" v="494" actId="20577"/>
        <pc:sldMkLst>
          <pc:docMk/>
          <pc:sldMk cId="2759548641" sldId="298"/>
        </pc:sldMkLst>
        <pc:spChg chg="mod">
          <ac:chgData name="KELLY, LIAM (Student)" userId="S::q5155450@live.tees.ac.uk::8e535dd6-be24-40f9-b251-d5bc5cb0163d" providerId="AD" clId="Web-{9A6DA453-96EF-15FB-02DE-245216388F77}" dt="2025-04-03T08:09:49.621" v="121" actId="20577"/>
          <ac:spMkLst>
            <pc:docMk/>
            <pc:sldMk cId="2759548641" sldId="298"/>
            <ac:spMk id="2" creationId="{6324CCD8-F25F-57E4-883D-6DCB106B3FF2}"/>
          </ac:spMkLst>
        </pc:spChg>
        <pc:spChg chg="mod">
          <ac:chgData name="KELLY, LIAM (Student)" userId="S::q5155450@live.tees.ac.uk::8e535dd6-be24-40f9-b251-d5bc5cb0163d" providerId="AD" clId="Web-{9A6DA453-96EF-15FB-02DE-245216388F77}" dt="2025-04-03T08:25:24.884" v="494" actId="20577"/>
          <ac:spMkLst>
            <pc:docMk/>
            <pc:sldMk cId="2759548641" sldId="298"/>
            <ac:spMk id="8" creationId="{53592FE1-FCAA-79C2-B4C2-4072DA4058A6}"/>
          </ac:spMkLst>
        </pc:spChg>
        <pc:graphicFrameChg chg="ord">
          <ac:chgData name="KELLY, LIAM (Student)" userId="S::q5155450@live.tees.ac.uk::8e535dd6-be24-40f9-b251-d5bc5cb0163d" providerId="AD" clId="Web-{9A6DA453-96EF-15FB-02DE-245216388F77}" dt="2025-04-03T08:05:35.895" v="96"/>
          <ac:graphicFrameMkLst>
            <pc:docMk/>
            <pc:sldMk cId="2759548641" sldId="298"/>
            <ac:graphicFrameMk id="4" creationId="{87F3DB15-8B1E-C645-69FE-7CAB2B1B64E2}"/>
          </ac:graphicFrameMkLst>
        </pc:graphicFrameChg>
      </pc:sldChg>
      <pc:sldChg chg="modSp">
        <pc:chgData name="KELLY, LIAM (Student)" userId="S::q5155450@live.tees.ac.uk::8e535dd6-be24-40f9-b251-d5bc5cb0163d" providerId="AD" clId="Web-{9A6DA453-96EF-15FB-02DE-245216388F77}" dt="2025-04-03T08:17:26.400" v="249" actId="20577"/>
        <pc:sldMkLst>
          <pc:docMk/>
          <pc:sldMk cId="282903267" sldId="299"/>
        </pc:sldMkLst>
        <pc:spChg chg="mod">
          <ac:chgData name="KELLY, LIAM (Student)" userId="S::q5155450@live.tees.ac.uk::8e535dd6-be24-40f9-b251-d5bc5cb0163d" providerId="AD" clId="Web-{9A6DA453-96EF-15FB-02DE-245216388F77}" dt="2025-04-03T08:17:26.400" v="249" actId="20577"/>
          <ac:spMkLst>
            <pc:docMk/>
            <pc:sldMk cId="282903267" sldId="299"/>
            <ac:spMk id="8" creationId="{6BDCEB10-FADA-C925-E0E0-814354F6DCF2}"/>
          </ac:spMkLst>
        </pc:spChg>
      </pc:sldChg>
      <pc:sldChg chg="addSp modSp">
        <pc:chgData name="KELLY, LIAM (Student)" userId="S::q5155450@live.tees.ac.uk::8e535dd6-be24-40f9-b251-d5bc5cb0163d" providerId="AD" clId="Web-{9A6DA453-96EF-15FB-02DE-245216388F77}" dt="2025-04-03T09:29:27.654" v="769" actId="20577"/>
        <pc:sldMkLst>
          <pc:docMk/>
          <pc:sldMk cId="2421158409" sldId="300"/>
        </pc:sldMkLst>
        <pc:spChg chg="add mod">
          <ac:chgData name="KELLY, LIAM (Student)" userId="S::q5155450@live.tees.ac.uk::8e535dd6-be24-40f9-b251-d5bc5cb0163d" providerId="AD" clId="Web-{9A6DA453-96EF-15FB-02DE-245216388F77}" dt="2025-04-03T09:28:54.466" v="760" actId="20577"/>
          <ac:spMkLst>
            <pc:docMk/>
            <pc:sldMk cId="2421158409" sldId="300"/>
            <ac:spMk id="3" creationId="{A39A0E68-71B1-21D2-82BC-CF3321B19D39}"/>
          </ac:spMkLst>
        </pc:spChg>
        <pc:spChg chg="mod">
          <ac:chgData name="KELLY, LIAM (Student)" userId="S::q5155450@live.tees.ac.uk::8e535dd6-be24-40f9-b251-d5bc5cb0163d" providerId="AD" clId="Web-{9A6DA453-96EF-15FB-02DE-245216388F77}" dt="2025-04-03T09:29:27.654" v="769" actId="20577"/>
          <ac:spMkLst>
            <pc:docMk/>
            <pc:sldMk cId="2421158409" sldId="300"/>
            <ac:spMk id="4" creationId="{59633C26-C7CF-4AE1-AF65-054146E4CED8}"/>
          </ac:spMkLst>
        </pc:spChg>
        <pc:spChg chg="add mod">
          <ac:chgData name="KELLY, LIAM (Student)" userId="S::q5155450@live.tees.ac.uk::8e535dd6-be24-40f9-b251-d5bc5cb0163d" providerId="AD" clId="Web-{9A6DA453-96EF-15FB-02DE-245216388F77}" dt="2025-04-03T09:29:12.623" v="764" actId="20577"/>
          <ac:spMkLst>
            <pc:docMk/>
            <pc:sldMk cId="2421158409" sldId="300"/>
            <ac:spMk id="6" creationId="{DDD48EAC-4D6F-7AF2-77AE-F8685DB23028}"/>
          </ac:spMkLst>
        </pc:spChg>
        <pc:picChg chg="mod">
          <ac:chgData name="KELLY, LIAM (Student)" userId="S::q5155450@live.tees.ac.uk::8e535dd6-be24-40f9-b251-d5bc5cb0163d" providerId="AD" clId="Web-{9A6DA453-96EF-15FB-02DE-245216388F77}" dt="2025-04-03T09:25:12.211" v="711" actId="1076"/>
          <ac:picMkLst>
            <pc:docMk/>
            <pc:sldMk cId="2421158409" sldId="300"/>
            <ac:picMk id="5" creationId="{42EBA4A5-EB13-2EE4-6D9F-7ABF496769D7}"/>
          </ac:picMkLst>
        </pc:picChg>
        <pc:picChg chg="mod">
          <ac:chgData name="KELLY, LIAM (Student)" userId="S::q5155450@live.tees.ac.uk::8e535dd6-be24-40f9-b251-d5bc5cb0163d" providerId="AD" clId="Web-{9A6DA453-96EF-15FB-02DE-245216388F77}" dt="2025-04-03T09:25:27.618" v="717" actId="1076"/>
          <ac:picMkLst>
            <pc:docMk/>
            <pc:sldMk cId="2421158409" sldId="300"/>
            <ac:picMk id="7" creationId="{6D96F58D-E77E-D3D3-7395-8E508665FFFF}"/>
          </ac:picMkLst>
        </pc:picChg>
        <pc:picChg chg="mod">
          <ac:chgData name="KELLY, LIAM (Student)" userId="S::q5155450@live.tees.ac.uk::8e535dd6-be24-40f9-b251-d5bc5cb0163d" providerId="AD" clId="Web-{9A6DA453-96EF-15FB-02DE-245216388F77}" dt="2025-04-03T09:25:12.164" v="709" actId="1076"/>
          <ac:picMkLst>
            <pc:docMk/>
            <pc:sldMk cId="2421158409" sldId="300"/>
            <ac:picMk id="10" creationId="{6C38AFEE-A029-0843-FCA6-A2C2733CA226}"/>
          </ac:picMkLst>
        </pc:picChg>
      </pc:sldChg>
      <pc:sldChg chg="modSp">
        <pc:chgData name="KELLY, LIAM (Student)" userId="S::q5155450@live.tees.ac.uk::8e535dd6-be24-40f9-b251-d5bc5cb0163d" providerId="AD" clId="Web-{9A6DA453-96EF-15FB-02DE-245216388F77}" dt="2025-04-03T09:28:20.231" v="753" actId="1076"/>
        <pc:sldMkLst>
          <pc:docMk/>
          <pc:sldMk cId="3840640608" sldId="301"/>
        </pc:sldMkLst>
        <pc:spChg chg="mod">
          <ac:chgData name="KELLY, LIAM (Student)" userId="S::q5155450@live.tees.ac.uk::8e535dd6-be24-40f9-b251-d5bc5cb0163d" providerId="AD" clId="Web-{9A6DA453-96EF-15FB-02DE-245216388F77}" dt="2025-04-03T09:28:20.231" v="753" actId="1076"/>
          <ac:spMkLst>
            <pc:docMk/>
            <pc:sldMk cId="3840640608" sldId="301"/>
            <ac:spMk id="3" creationId="{AC16F808-BA85-5F28-2982-EDF8203E9AA8}"/>
          </ac:spMkLst>
        </pc:spChg>
        <pc:spChg chg="mod">
          <ac:chgData name="KELLY, LIAM (Student)" userId="S::q5155450@live.tees.ac.uk::8e535dd6-be24-40f9-b251-d5bc5cb0163d" providerId="AD" clId="Web-{9A6DA453-96EF-15FB-02DE-245216388F77}" dt="2025-04-03T09:28:05.949" v="749" actId="1076"/>
          <ac:spMkLst>
            <pc:docMk/>
            <pc:sldMk cId="3840640608" sldId="301"/>
            <ac:spMk id="8" creationId="{0D36BBDC-BEAC-1EA6-5A4A-CE4EE3DB809E}"/>
          </ac:spMkLst>
        </pc:spChg>
        <pc:spChg chg="mod">
          <ac:chgData name="KELLY, LIAM (Student)" userId="S::q5155450@live.tees.ac.uk::8e535dd6-be24-40f9-b251-d5bc5cb0163d" providerId="AD" clId="Web-{9A6DA453-96EF-15FB-02DE-245216388F77}" dt="2025-04-03T09:27:08.182" v="739" actId="14100"/>
          <ac:spMkLst>
            <pc:docMk/>
            <pc:sldMk cId="3840640608" sldId="301"/>
            <ac:spMk id="11" creationId="{4740BD18-F319-3B84-4774-B6C349A0BF27}"/>
          </ac:spMkLst>
        </pc:spChg>
        <pc:spChg chg="mod">
          <ac:chgData name="KELLY, LIAM (Student)" userId="S::q5155450@live.tees.ac.uk::8e535dd6-be24-40f9-b251-d5bc5cb0163d" providerId="AD" clId="Web-{9A6DA453-96EF-15FB-02DE-245216388F77}" dt="2025-04-03T09:27:47.715" v="747" actId="14100"/>
          <ac:spMkLst>
            <pc:docMk/>
            <pc:sldMk cId="3840640608" sldId="301"/>
            <ac:spMk id="13" creationId="{94E1A7F1-7530-72F7-6E63-2AADC72500AA}"/>
          </ac:spMkLst>
        </pc:spChg>
        <pc:picChg chg="mod">
          <ac:chgData name="KELLY, LIAM (Student)" userId="S::q5155450@live.tees.ac.uk::8e535dd6-be24-40f9-b251-d5bc5cb0163d" providerId="AD" clId="Web-{9A6DA453-96EF-15FB-02DE-245216388F77}" dt="2025-04-03T09:27:22.073" v="742" actId="1076"/>
          <ac:picMkLst>
            <pc:docMk/>
            <pc:sldMk cId="3840640608" sldId="301"/>
            <ac:picMk id="4" creationId="{E0E61FBE-0C5D-9EBD-2150-8E9F8961AC92}"/>
          </ac:picMkLst>
        </pc:picChg>
        <pc:picChg chg="mod">
          <ac:chgData name="KELLY, LIAM (Student)" userId="S::q5155450@live.tees.ac.uk::8e535dd6-be24-40f9-b251-d5bc5cb0163d" providerId="AD" clId="Web-{9A6DA453-96EF-15FB-02DE-245216388F77}" dt="2025-04-03T09:27:52.027" v="748" actId="14100"/>
          <ac:picMkLst>
            <pc:docMk/>
            <pc:sldMk cId="3840640608" sldId="301"/>
            <ac:picMk id="5" creationId="{C1246560-78AE-B5E7-FCA3-42776093511D}"/>
          </ac:picMkLst>
        </pc:picChg>
        <pc:picChg chg="mod">
          <ac:chgData name="KELLY, LIAM (Student)" userId="S::q5155450@live.tees.ac.uk::8e535dd6-be24-40f9-b251-d5bc5cb0163d" providerId="AD" clId="Web-{9A6DA453-96EF-15FB-02DE-245216388F77}" dt="2025-04-03T09:28:12.668" v="752" actId="1076"/>
          <ac:picMkLst>
            <pc:docMk/>
            <pc:sldMk cId="3840640608" sldId="301"/>
            <ac:picMk id="9" creationId="{244C6BBC-9AE5-3CAC-FA0F-B5AFBE934063}"/>
          </ac:picMkLst>
        </pc:picChg>
      </pc:sldChg>
    </pc:docChg>
  </pc:docChgLst>
  <pc:docChgLst>
    <pc:chgData name="KING, ELYSE (Student)" userId="9d18e62e-1bd3-40fb-a7f8-2c917a3c78ac" providerId="ADAL" clId="{31144462-901C-46C1-8748-2F44E25D0097}"/>
    <pc:docChg chg="undo custSel modSld">
      <pc:chgData name="KING, ELYSE (Student)" userId="9d18e62e-1bd3-40fb-a7f8-2c917a3c78ac" providerId="ADAL" clId="{31144462-901C-46C1-8748-2F44E25D0097}" dt="2025-04-04T11:45:07.896" v="78" actId="1035"/>
      <pc:docMkLst>
        <pc:docMk/>
      </pc:docMkLst>
      <pc:sldChg chg="addSp delSp modSp mod">
        <pc:chgData name="KING, ELYSE (Student)" userId="9d18e62e-1bd3-40fb-a7f8-2c917a3c78ac" providerId="ADAL" clId="{31144462-901C-46C1-8748-2F44E25D0097}" dt="2025-04-04T11:12:05.675" v="41" actId="1076"/>
        <pc:sldMkLst>
          <pc:docMk/>
          <pc:sldMk cId="1960813538" sldId="262"/>
        </pc:sldMkLst>
        <pc:spChg chg="add mod">
          <ac:chgData name="KING, ELYSE (Student)" userId="9d18e62e-1bd3-40fb-a7f8-2c917a3c78ac" providerId="ADAL" clId="{31144462-901C-46C1-8748-2F44E25D0097}" dt="2025-04-04T11:12:05.675" v="41" actId="1076"/>
          <ac:spMkLst>
            <pc:docMk/>
            <pc:sldMk cId="1960813538" sldId="262"/>
            <ac:spMk id="2" creationId="{7F45F445-D110-5A64-4EEE-42D5EF58ED1F}"/>
          </ac:spMkLst>
        </pc:spChg>
      </pc:sldChg>
      <pc:sldChg chg="delSp modSp mod">
        <pc:chgData name="KING, ELYSE (Student)" userId="9d18e62e-1bd3-40fb-a7f8-2c917a3c78ac" providerId="ADAL" clId="{31144462-901C-46C1-8748-2F44E25D0097}" dt="2025-04-04T11:10:51.915" v="14" actId="14100"/>
        <pc:sldMkLst>
          <pc:docMk/>
          <pc:sldMk cId="3869341505" sldId="263"/>
        </pc:sldMkLst>
        <pc:spChg chg="mod">
          <ac:chgData name="KING, ELYSE (Student)" userId="9d18e62e-1bd3-40fb-a7f8-2c917a3c78ac" providerId="ADAL" clId="{31144462-901C-46C1-8748-2F44E25D0097}" dt="2025-04-04T11:10:51.915" v="14" actId="14100"/>
          <ac:spMkLst>
            <pc:docMk/>
            <pc:sldMk cId="3869341505" sldId="263"/>
            <ac:spMk id="64" creationId="{87CB049D-EC2E-1551-A41B-C1965CE22DFD}"/>
          </ac:spMkLst>
        </pc:spChg>
      </pc:sldChg>
      <pc:sldChg chg="modSp mod">
        <pc:chgData name="KING, ELYSE (Student)" userId="9d18e62e-1bd3-40fb-a7f8-2c917a3c78ac" providerId="ADAL" clId="{31144462-901C-46C1-8748-2F44E25D0097}" dt="2025-04-04T11:45:07.896" v="78" actId="1035"/>
        <pc:sldMkLst>
          <pc:docMk/>
          <pc:sldMk cId="3643273544" sldId="270"/>
        </pc:sldMkLst>
        <pc:spChg chg="mod">
          <ac:chgData name="KING, ELYSE (Student)" userId="9d18e62e-1bd3-40fb-a7f8-2c917a3c78ac" providerId="ADAL" clId="{31144462-901C-46C1-8748-2F44E25D0097}" dt="2025-04-04T11:45:07.896" v="78" actId="1035"/>
          <ac:spMkLst>
            <pc:docMk/>
            <pc:sldMk cId="3643273544" sldId="270"/>
            <ac:spMk id="3" creationId="{1D1CC3C6-E444-970C-9701-3A086D8E9FDE}"/>
          </ac:spMkLst>
        </pc:spChg>
        <pc:picChg chg="mod">
          <ac:chgData name="KING, ELYSE (Student)" userId="9d18e62e-1bd3-40fb-a7f8-2c917a3c78ac" providerId="ADAL" clId="{31144462-901C-46C1-8748-2F44E25D0097}" dt="2025-04-04T11:45:07.896" v="78" actId="1035"/>
          <ac:picMkLst>
            <pc:docMk/>
            <pc:sldMk cId="3643273544" sldId="270"/>
            <ac:picMk id="4" creationId="{4AAE725B-0CA9-0DCF-A251-07B0114F0B7B}"/>
          </ac:picMkLst>
        </pc:picChg>
        <pc:picChg chg="mod">
          <ac:chgData name="KING, ELYSE (Student)" userId="9d18e62e-1bd3-40fb-a7f8-2c917a3c78ac" providerId="ADAL" clId="{31144462-901C-46C1-8748-2F44E25D0097}" dt="2025-04-04T11:45:07.896" v="78" actId="1035"/>
          <ac:picMkLst>
            <pc:docMk/>
            <pc:sldMk cId="3643273544" sldId="270"/>
            <ac:picMk id="5" creationId="{3E345589-167A-21AB-C7E6-9D7B3A076B73}"/>
          </ac:picMkLst>
        </pc:picChg>
      </pc:sldChg>
      <pc:sldChg chg="modSp mod">
        <pc:chgData name="KING, ELYSE (Student)" userId="9d18e62e-1bd3-40fb-a7f8-2c917a3c78ac" providerId="ADAL" clId="{31144462-901C-46C1-8748-2F44E25D0097}" dt="2025-04-04T11:06:14.230" v="3" actId="1076"/>
        <pc:sldMkLst>
          <pc:docMk/>
          <pc:sldMk cId="94721521" sldId="287"/>
        </pc:sldMkLst>
        <pc:spChg chg="mod">
          <ac:chgData name="KING, ELYSE (Student)" userId="9d18e62e-1bd3-40fb-a7f8-2c917a3c78ac" providerId="ADAL" clId="{31144462-901C-46C1-8748-2F44E25D0097}" dt="2025-04-04T11:06:14.230" v="3" actId="1076"/>
          <ac:spMkLst>
            <pc:docMk/>
            <pc:sldMk cId="94721521" sldId="287"/>
            <ac:spMk id="3" creationId="{A2D0A86C-8159-8256-3BE9-B7DA693C15E5}"/>
          </ac:spMkLst>
        </pc:spChg>
      </pc:sldChg>
      <pc:sldChg chg="modSp mod">
        <pc:chgData name="KING, ELYSE (Student)" userId="9d18e62e-1bd3-40fb-a7f8-2c917a3c78ac" providerId="ADAL" clId="{31144462-901C-46C1-8748-2F44E25D0097}" dt="2025-04-04T11:44:46.094" v="58" actId="20577"/>
        <pc:sldMkLst>
          <pc:docMk/>
          <pc:sldMk cId="282903267" sldId="299"/>
        </pc:sldMkLst>
        <pc:spChg chg="mod">
          <ac:chgData name="KING, ELYSE (Student)" userId="9d18e62e-1bd3-40fb-a7f8-2c917a3c78ac" providerId="ADAL" clId="{31144462-901C-46C1-8748-2F44E25D0097}" dt="2025-04-04T11:44:46.094" v="58" actId="20577"/>
          <ac:spMkLst>
            <pc:docMk/>
            <pc:sldMk cId="282903267" sldId="299"/>
            <ac:spMk id="2" creationId="{2C3F968A-B162-265F-514B-0BC9BFB4A5F0}"/>
          </ac:spMkLst>
        </pc:spChg>
      </pc:sldChg>
      <pc:sldChg chg="modSp mod">
        <pc:chgData name="KING, ELYSE (Student)" userId="9d18e62e-1bd3-40fb-a7f8-2c917a3c78ac" providerId="ADAL" clId="{31144462-901C-46C1-8748-2F44E25D0097}" dt="2025-04-04T11:10:25.127" v="5" actId="20577"/>
        <pc:sldMkLst>
          <pc:docMk/>
          <pc:sldMk cId="3840640608" sldId="301"/>
        </pc:sldMkLst>
        <pc:spChg chg="mod">
          <ac:chgData name="KING, ELYSE (Student)" userId="9d18e62e-1bd3-40fb-a7f8-2c917a3c78ac" providerId="ADAL" clId="{31144462-901C-46C1-8748-2F44E25D0097}" dt="2025-04-04T11:10:25.127" v="5" actId="20577"/>
          <ac:spMkLst>
            <pc:docMk/>
            <pc:sldMk cId="3840640608" sldId="301"/>
            <ac:spMk id="11" creationId="{4740BD18-F319-3B84-4774-B6C349A0BF27}"/>
          </ac:spMkLst>
        </pc:spChg>
      </pc:sldChg>
    </pc:docChg>
  </pc:docChgLst>
  <pc:docChgLst>
    <pc:chgData name="KELLY, LIAM (Student)" userId="S::q5155450@live.tees.ac.uk::8e535dd6-be24-40f9-b251-d5bc5cb0163d" providerId="AD" clId="Web-{A22DDE8F-D443-046B-D63B-4D5C5F7F75EE}"/>
    <pc:docChg chg="addSld delSld modSld">
      <pc:chgData name="KELLY, LIAM (Student)" userId="S::q5155450@live.tees.ac.uk::8e535dd6-be24-40f9-b251-d5bc5cb0163d" providerId="AD" clId="Web-{A22DDE8F-D443-046B-D63B-4D5C5F7F75EE}" dt="2025-03-28T12:49:14.600" v="200" actId="1076"/>
      <pc:docMkLst>
        <pc:docMk/>
      </pc:docMkLst>
      <pc:sldChg chg="addSp delSp modSp">
        <pc:chgData name="KELLY, LIAM (Student)" userId="S::q5155450@live.tees.ac.uk::8e535dd6-be24-40f9-b251-d5bc5cb0163d" providerId="AD" clId="Web-{A22DDE8F-D443-046B-D63B-4D5C5F7F75EE}" dt="2025-03-28T12:39:38.717" v="147" actId="20577"/>
        <pc:sldMkLst>
          <pc:docMk/>
          <pc:sldMk cId="4147721596" sldId="258"/>
        </pc:sldMkLst>
        <pc:spChg chg="mod">
          <ac:chgData name="KELLY, LIAM (Student)" userId="S::q5155450@live.tees.ac.uk::8e535dd6-be24-40f9-b251-d5bc5cb0163d" providerId="AD" clId="Web-{A22DDE8F-D443-046B-D63B-4D5C5F7F75EE}" dt="2025-03-28T12:31:28.528" v="88" actId="1076"/>
          <ac:spMkLst>
            <pc:docMk/>
            <pc:sldMk cId="4147721596" sldId="258"/>
            <ac:spMk id="8" creationId="{B54484E4-8A94-D053-4B07-5866FF1530C4}"/>
          </ac:spMkLst>
        </pc:spChg>
        <pc:spChg chg="add mod">
          <ac:chgData name="KELLY, LIAM (Student)" userId="S::q5155450@live.tees.ac.uk::8e535dd6-be24-40f9-b251-d5bc5cb0163d" providerId="AD" clId="Web-{A22DDE8F-D443-046B-D63B-4D5C5F7F75EE}" dt="2025-03-28T12:38:46.136" v="130" actId="20577"/>
          <ac:spMkLst>
            <pc:docMk/>
            <pc:sldMk cId="4147721596" sldId="258"/>
            <ac:spMk id="667" creationId="{74C14825-D4CD-B6BF-F221-B987DFF0173F}"/>
          </ac:spMkLst>
        </pc:spChg>
        <pc:graphicFrameChg chg="add mod modGraphic">
          <ac:chgData name="KELLY, LIAM (Student)" userId="S::q5155450@live.tees.ac.uk::8e535dd6-be24-40f9-b251-d5bc5cb0163d" providerId="AD" clId="Web-{A22DDE8F-D443-046B-D63B-4D5C5F7F75EE}" dt="2025-03-28T12:39:38.717" v="147" actId="20577"/>
          <ac:graphicFrameMkLst>
            <pc:docMk/>
            <pc:sldMk cId="4147721596" sldId="258"/>
            <ac:graphicFrameMk id="14" creationId="{D39879BB-7918-E067-195E-93CC7B6381CA}"/>
          </ac:graphicFrameMkLst>
        </pc:graphicFrameChg>
      </pc:sldChg>
      <pc:sldChg chg="del">
        <pc:chgData name="KELLY, LIAM (Student)" userId="S::q5155450@live.tees.ac.uk::8e535dd6-be24-40f9-b251-d5bc5cb0163d" providerId="AD" clId="Web-{A22DDE8F-D443-046B-D63B-4D5C5F7F75EE}" dt="2025-03-28T12:40:51.363" v="149"/>
        <pc:sldMkLst>
          <pc:docMk/>
          <pc:sldMk cId="1070314619" sldId="266"/>
        </pc:sldMkLst>
      </pc:sldChg>
      <pc:sldChg chg="addSp delSp del">
        <pc:chgData name="KELLY, LIAM (Student)" userId="S::q5155450@live.tees.ac.uk::8e535dd6-be24-40f9-b251-d5bc5cb0163d" providerId="AD" clId="Web-{A22DDE8F-D443-046B-D63B-4D5C5F7F75EE}" dt="2025-03-28T12:25:54.521" v="37"/>
        <pc:sldMkLst>
          <pc:docMk/>
          <pc:sldMk cId="654929437" sldId="289"/>
        </pc:sldMkLst>
      </pc:sldChg>
      <pc:sldChg chg="modSp">
        <pc:chgData name="KELLY, LIAM (Student)" userId="S::q5155450@live.tees.ac.uk::8e535dd6-be24-40f9-b251-d5bc5cb0163d" providerId="AD" clId="Web-{A22DDE8F-D443-046B-D63B-4D5C5F7F75EE}" dt="2025-03-28T12:26:30.930" v="52" actId="20577"/>
        <pc:sldMkLst>
          <pc:docMk/>
          <pc:sldMk cId="4052921570" sldId="290"/>
        </pc:sldMkLst>
        <pc:spChg chg="mod">
          <ac:chgData name="KELLY, LIAM (Student)" userId="S::q5155450@live.tees.ac.uk::8e535dd6-be24-40f9-b251-d5bc5cb0163d" providerId="AD" clId="Web-{A22DDE8F-D443-046B-D63B-4D5C5F7F75EE}" dt="2025-03-28T12:26:27.539" v="51" actId="20577"/>
          <ac:spMkLst>
            <pc:docMk/>
            <pc:sldMk cId="4052921570" sldId="290"/>
            <ac:spMk id="14" creationId="{E20AAB6F-38F5-2FDB-AC0F-6C1DCCF99D95}"/>
          </ac:spMkLst>
        </pc:spChg>
      </pc:sldChg>
      <pc:sldChg chg="del">
        <pc:chgData name="KELLY, LIAM (Student)" userId="S::q5155450@live.tees.ac.uk::8e535dd6-be24-40f9-b251-d5bc5cb0163d" providerId="AD" clId="Web-{A22DDE8F-D443-046B-D63B-4D5C5F7F75EE}" dt="2025-03-28T12:27:42.153" v="55"/>
        <pc:sldMkLst>
          <pc:docMk/>
          <pc:sldMk cId="1568468113" sldId="291"/>
        </pc:sldMkLst>
      </pc:sldChg>
      <pc:sldChg chg="del">
        <pc:chgData name="KELLY, LIAM (Student)" userId="S::q5155450@live.tees.ac.uk::8e535dd6-be24-40f9-b251-d5bc5cb0163d" providerId="AD" clId="Web-{A22DDE8F-D443-046B-D63B-4D5C5F7F75EE}" dt="2025-03-28T12:41:27.521" v="152"/>
        <pc:sldMkLst>
          <pc:docMk/>
          <pc:sldMk cId="2859100033" sldId="292"/>
        </pc:sldMkLst>
      </pc:sldChg>
      <pc:sldChg chg="delSp modSp add">
        <pc:chgData name="KELLY, LIAM (Student)" userId="S::q5155450@live.tees.ac.uk::8e535dd6-be24-40f9-b251-d5bc5cb0163d" providerId="AD" clId="Web-{A22DDE8F-D443-046B-D63B-4D5C5F7F75EE}" dt="2025-03-28T12:49:14.600" v="200" actId="1076"/>
        <pc:sldMkLst>
          <pc:docMk/>
          <pc:sldMk cId="2759548641" sldId="298"/>
        </pc:sldMkLst>
        <pc:graphicFrameChg chg="mod">
          <ac:chgData name="KELLY, LIAM (Student)" userId="S::q5155450@live.tees.ac.uk::8e535dd6-be24-40f9-b251-d5bc5cb0163d" providerId="AD" clId="Web-{A22DDE8F-D443-046B-D63B-4D5C5F7F75EE}" dt="2025-03-28T12:49:14.600" v="200" actId="1076"/>
          <ac:graphicFrameMkLst>
            <pc:docMk/>
            <pc:sldMk cId="2759548641" sldId="298"/>
            <ac:graphicFrameMk id="4" creationId="{87F3DB15-8B1E-C645-69FE-7CAB2B1B64E2}"/>
          </ac:graphicFrameMkLst>
        </pc:graphicFrameChg>
      </pc:sldChg>
      <pc:sldChg chg="modSp add">
        <pc:chgData name="KELLY, LIAM (Student)" userId="S::q5155450@live.tees.ac.uk::8e535dd6-be24-40f9-b251-d5bc5cb0163d" providerId="AD" clId="Web-{A22DDE8F-D443-046B-D63B-4D5C5F7F75EE}" dt="2025-03-28T12:45:04.786" v="196" actId="1076"/>
        <pc:sldMkLst>
          <pc:docMk/>
          <pc:sldMk cId="282903267" sldId="299"/>
        </pc:sldMkLst>
        <pc:spChg chg="mod">
          <ac:chgData name="KELLY, LIAM (Student)" userId="S::q5155450@live.tees.ac.uk::8e535dd6-be24-40f9-b251-d5bc5cb0163d" providerId="AD" clId="Web-{A22DDE8F-D443-046B-D63B-4D5C5F7F75EE}" dt="2025-03-28T12:45:04.786" v="196" actId="1076"/>
          <ac:spMkLst>
            <pc:docMk/>
            <pc:sldMk cId="282903267" sldId="299"/>
            <ac:spMk id="7" creationId="{2C52DEA1-1ADC-9176-07A6-2509869D6FE3}"/>
          </ac:spMkLst>
        </pc:spChg>
      </pc:sldChg>
      <pc:sldChg chg="add">
        <pc:chgData name="KELLY, LIAM (Student)" userId="S::q5155450@live.tees.ac.uk::8e535dd6-be24-40f9-b251-d5bc5cb0163d" providerId="AD" clId="Web-{A22DDE8F-D443-046B-D63B-4D5C5F7F75EE}" dt="2025-03-28T12:28:11.280" v="56"/>
        <pc:sldMkLst>
          <pc:docMk/>
          <pc:sldMk cId="2421158409" sldId="300"/>
        </pc:sldMkLst>
      </pc:sldChg>
      <pc:sldChg chg="add del">
        <pc:chgData name="KELLY, LIAM (Student)" userId="S::q5155450@live.tees.ac.uk::8e535dd6-be24-40f9-b251-d5bc5cb0163d" providerId="AD" clId="Web-{A22DDE8F-D443-046B-D63B-4D5C5F7F75EE}" dt="2025-03-28T12:41:01.551" v="150"/>
        <pc:sldMkLst>
          <pc:docMk/>
          <pc:sldMk cId="218495058" sldId="301"/>
        </pc:sldMkLst>
      </pc:sldChg>
      <pc:sldChg chg="addSp modSp add">
        <pc:chgData name="KELLY, LIAM (Student)" userId="S::q5155450@live.tees.ac.uk::8e535dd6-be24-40f9-b251-d5bc5cb0163d" providerId="AD" clId="Web-{A22DDE8F-D443-046B-D63B-4D5C5F7F75EE}" dt="2025-03-28T12:42:42.511" v="195" actId="20577"/>
        <pc:sldMkLst>
          <pc:docMk/>
          <pc:sldMk cId="3840640608" sldId="301"/>
        </pc:sldMkLst>
        <pc:spChg chg="add mod">
          <ac:chgData name="KELLY, LIAM (Student)" userId="S::q5155450@live.tees.ac.uk::8e535dd6-be24-40f9-b251-d5bc5cb0163d" providerId="AD" clId="Web-{A22DDE8F-D443-046B-D63B-4D5C5F7F75EE}" dt="2025-03-28T12:42:17.165" v="182" actId="1076"/>
          <ac:spMkLst>
            <pc:docMk/>
            <pc:sldMk cId="3840640608" sldId="301"/>
            <ac:spMk id="3" creationId="{AC16F808-BA85-5F28-2982-EDF8203E9AA8}"/>
          </ac:spMkLst>
        </pc:spChg>
        <pc:spChg chg="mod">
          <ac:chgData name="KELLY, LIAM (Student)" userId="S::q5155450@live.tees.ac.uk::8e535dd6-be24-40f9-b251-d5bc5cb0163d" providerId="AD" clId="Web-{A22DDE8F-D443-046B-D63B-4D5C5F7F75EE}" dt="2025-03-28T12:42:42.511" v="195" actId="20577"/>
          <ac:spMkLst>
            <pc:docMk/>
            <pc:sldMk cId="3840640608" sldId="301"/>
            <ac:spMk id="8" creationId="{0D36BBDC-BEAC-1EA6-5A4A-CE4EE3DB809E}"/>
          </ac:spMkLst>
        </pc:spChg>
      </pc:sldChg>
    </pc:docChg>
  </pc:docChgLst>
  <pc:docChgLst>
    <pc:chgData name="WAHEED, MOHSIN RAZA (Student)" userId="S::e4531980@live.tees.ac.uk::fa901399-c39f-4525-95a5-bca51f1839ca" providerId="AD" clId="Web-{A69606F1-CD12-8E78-E1E2-04BFABADFD6C}"/>
    <pc:docChg chg="delSld modSld">
      <pc:chgData name="WAHEED, MOHSIN RAZA (Student)" userId="S::e4531980@live.tees.ac.uk::fa901399-c39f-4525-95a5-bca51f1839ca" providerId="AD" clId="Web-{A69606F1-CD12-8E78-E1E2-04BFABADFD6C}" dt="2025-04-04T10:10:56.754" v="4" actId="20577"/>
      <pc:docMkLst>
        <pc:docMk/>
      </pc:docMkLst>
      <pc:sldChg chg="modSp">
        <pc:chgData name="WAHEED, MOHSIN RAZA (Student)" userId="S::e4531980@live.tees.ac.uk::fa901399-c39f-4525-95a5-bca51f1839ca" providerId="AD" clId="Web-{A69606F1-CD12-8E78-E1E2-04BFABADFD6C}" dt="2025-04-04T10:07:55.951" v="2"/>
        <pc:sldMkLst>
          <pc:docMk/>
          <pc:sldMk cId="427225579" sldId="286"/>
        </pc:sldMkLst>
        <pc:picChg chg="mod modCrop">
          <ac:chgData name="WAHEED, MOHSIN RAZA (Student)" userId="S::e4531980@live.tees.ac.uk::fa901399-c39f-4525-95a5-bca51f1839ca" providerId="AD" clId="Web-{A69606F1-CD12-8E78-E1E2-04BFABADFD6C}" dt="2025-04-04T10:07:55.951" v="2"/>
          <ac:picMkLst>
            <pc:docMk/>
            <pc:sldMk cId="427225579" sldId="286"/>
            <ac:picMk id="52" creationId="{3B0143B5-9F1E-04F6-894F-7A02BEA3AAFE}"/>
          </ac:picMkLst>
        </pc:picChg>
      </pc:sldChg>
      <pc:sldChg chg="modSp">
        <pc:chgData name="WAHEED, MOHSIN RAZA (Student)" userId="S::e4531980@live.tees.ac.uk::fa901399-c39f-4525-95a5-bca51f1839ca" providerId="AD" clId="Web-{A69606F1-CD12-8E78-E1E2-04BFABADFD6C}" dt="2025-04-04T10:10:56.754" v="4" actId="20577"/>
        <pc:sldMkLst>
          <pc:docMk/>
          <pc:sldMk cId="447520056" sldId="309"/>
        </pc:sldMkLst>
      </pc:sldChg>
      <pc:sldChg chg="del">
        <pc:chgData name="WAHEED, MOHSIN RAZA (Student)" userId="S::e4531980@live.tees.ac.uk::fa901399-c39f-4525-95a5-bca51f1839ca" providerId="AD" clId="Web-{A69606F1-CD12-8E78-E1E2-04BFABADFD6C}" dt="2025-04-04T10:04:15.100" v="0"/>
        <pc:sldMkLst>
          <pc:docMk/>
          <pc:sldMk cId="4114978568" sldId="312"/>
        </pc:sldMkLst>
      </pc:sldChg>
    </pc:docChg>
  </pc:docChgLst>
  <pc:docChgLst>
    <pc:chgData name="KING, ELYSE (Student)" userId="S::t7052717@live.tees.ac.uk::9d18e62e-1bd3-40fb-a7f8-2c917a3c78ac" providerId="AD" clId="Web-{E2068700-679B-40C7-EB25-FD1BCDA5CA11}"/>
    <pc:docChg chg="modSld">
      <pc:chgData name="KING, ELYSE (Student)" userId="S::t7052717@live.tees.ac.uk::9d18e62e-1bd3-40fb-a7f8-2c917a3c78ac" providerId="AD" clId="Web-{E2068700-679B-40C7-EB25-FD1BCDA5CA11}" dt="2025-04-02T12:19:26.892" v="212" actId="20577"/>
      <pc:docMkLst>
        <pc:docMk/>
      </pc:docMkLst>
      <pc:sldChg chg="modSp">
        <pc:chgData name="KING, ELYSE (Student)" userId="S::t7052717@live.tees.ac.uk::9d18e62e-1bd3-40fb-a7f8-2c917a3c78ac" providerId="AD" clId="Web-{E2068700-679B-40C7-EB25-FD1BCDA5CA11}" dt="2025-04-02T11:56:07.998" v="151" actId="20577"/>
        <pc:sldMkLst>
          <pc:docMk/>
          <pc:sldMk cId="3575410924" sldId="257"/>
        </pc:sldMkLst>
        <pc:spChg chg="mod">
          <ac:chgData name="KING, ELYSE (Student)" userId="S::t7052717@live.tees.ac.uk::9d18e62e-1bd3-40fb-a7f8-2c917a3c78ac" providerId="AD" clId="Web-{E2068700-679B-40C7-EB25-FD1BCDA5CA11}" dt="2025-04-02T11:56:07.998" v="151" actId="20577"/>
          <ac:spMkLst>
            <pc:docMk/>
            <pc:sldMk cId="3575410924" sldId="257"/>
            <ac:spMk id="2" creationId="{3B375C94-5214-882C-D09A-1C7921B2E3AB}"/>
          </ac:spMkLst>
        </pc:spChg>
      </pc:sldChg>
      <pc:sldChg chg="modSp">
        <pc:chgData name="KING, ELYSE (Student)" userId="S::t7052717@live.tees.ac.uk::9d18e62e-1bd3-40fb-a7f8-2c917a3c78ac" providerId="AD" clId="Web-{E2068700-679B-40C7-EB25-FD1BCDA5CA11}" dt="2025-04-02T11:43:30.252" v="80" actId="20577"/>
        <pc:sldMkLst>
          <pc:docMk/>
          <pc:sldMk cId="4147721596" sldId="258"/>
        </pc:sldMkLst>
      </pc:sldChg>
      <pc:sldChg chg="modSp">
        <pc:chgData name="KING, ELYSE (Student)" userId="S::t7052717@live.tees.ac.uk::9d18e62e-1bd3-40fb-a7f8-2c917a3c78ac" providerId="AD" clId="Web-{E2068700-679B-40C7-EB25-FD1BCDA5CA11}" dt="2025-04-02T12:10:17.200" v="207" actId="20577"/>
        <pc:sldMkLst>
          <pc:docMk/>
          <pc:sldMk cId="1960813538" sldId="262"/>
        </pc:sldMkLst>
        <pc:spChg chg="mod">
          <ac:chgData name="KING, ELYSE (Student)" userId="S::t7052717@live.tees.ac.uk::9d18e62e-1bd3-40fb-a7f8-2c917a3c78ac" providerId="AD" clId="Web-{E2068700-679B-40C7-EB25-FD1BCDA5CA11}" dt="2025-04-02T12:10:17.200" v="207" actId="20577"/>
          <ac:spMkLst>
            <pc:docMk/>
            <pc:sldMk cId="1960813538" sldId="262"/>
            <ac:spMk id="4" creationId="{7153D389-E102-7ABF-0F53-0D2F84CD6A36}"/>
          </ac:spMkLst>
        </pc:spChg>
      </pc:sldChg>
      <pc:sldChg chg="modSp">
        <pc:chgData name="KING, ELYSE (Student)" userId="S::t7052717@live.tees.ac.uk::9d18e62e-1bd3-40fb-a7f8-2c917a3c78ac" providerId="AD" clId="Web-{E2068700-679B-40C7-EB25-FD1BCDA5CA11}" dt="2025-04-02T12:05:27.737" v="192" actId="20577"/>
        <pc:sldMkLst>
          <pc:docMk/>
          <pc:sldMk cId="3287200835" sldId="265"/>
        </pc:sldMkLst>
        <pc:spChg chg="mod">
          <ac:chgData name="KING, ELYSE (Student)" userId="S::t7052717@live.tees.ac.uk::9d18e62e-1bd3-40fb-a7f8-2c917a3c78ac" providerId="AD" clId="Web-{E2068700-679B-40C7-EB25-FD1BCDA5CA11}" dt="2025-04-02T12:05:27.737" v="192" actId="20577"/>
          <ac:spMkLst>
            <pc:docMk/>
            <pc:sldMk cId="3287200835" sldId="265"/>
            <ac:spMk id="2" creationId="{462458F8-068F-94F2-279C-436BB6CFBC03}"/>
          </ac:spMkLst>
        </pc:spChg>
        <pc:spChg chg="mod">
          <ac:chgData name="KING, ELYSE (Student)" userId="S::t7052717@live.tees.ac.uk::9d18e62e-1bd3-40fb-a7f8-2c917a3c78ac" providerId="AD" clId="Web-{E2068700-679B-40C7-EB25-FD1BCDA5CA11}" dt="2025-04-02T11:36:43.971" v="58" actId="20577"/>
          <ac:spMkLst>
            <pc:docMk/>
            <pc:sldMk cId="3287200835" sldId="265"/>
            <ac:spMk id="11" creationId="{48038E59-120C-235A-AFE1-F940F5A5DC84}"/>
          </ac:spMkLst>
        </pc:spChg>
      </pc:sldChg>
      <pc:sldChg chg="modSp">
        <pc:chgData name="KING, ELYSE (Student)" userId="S::t7052717@live.tees.ac.uk::9d18e62e-1bd3-40fb-a7f8-2c917a3c78ac" providerId="AD" clId="Web-{E2068700-679B-40C7-EB25-FD1BCDA5CA11}" dt="2025-04-02T11:53:39.524" v="146" actId="14100"/>
        <pc:sldMkLst>
          <pc:docMk/>
          <pc:sldMk cId="31888599" sldId="267"/>
        </pc:sldMkLst>
        <pc:spChg chg="mod">
          <ac:chgData name="KING, ELYSE (Student)" userId="S::t7052717@live.tees.ac.uk::9d18e62e-1bd3-40fb-a7f8-2c917a3c78ac" providerId="AD" clId="Web-{E2068700-679B-40C7-EB25-FD1BCDA5CA11}" dt="2025-04-02T11:53:39.524" v="146" actId="14100"/>
          <ac:spMkLst>
            <pc:docMk/>
            <pc:sldMk cId="31888599" sldId="267"/>
            <ac:spMk id="2" creationId="{52EF29B5-F838-1AB7-D0EC-80743171EBE9}"/>
          </ac:spMkLst>
        </pc:spChg>
      </pc:sldChg>
      <pc:sldChg chg="modSp">
        <pc:chgData name="KING, ELYSE (Student)" userId="S::t7052717@live.tees.ac.uk::9d18e62e-1bd3-40fb-a7f8-2c917a3c78ac" providerId="AD" clId="Web-{E2068700-679B-40C7-EB25-FD1BCDA5CA11}" dt="2025-04-02T11:54:08.415" v="147" actId="20577"/>
        <pc:sldMkLst>
          <pc:docMk/>
          <pc:sldMk cId="3136053615" sldId="268"/>
        </pc:sldMkLst>
        <pc:spChg chg="mod">
          <ac:chgData name="KING, ELYSE (Student)" userId="S::t7052717@live.tees.ac.uk::9d18e62e-1bd3-40fb-a7f8-2c917a3c78ac" providerId="AD" clId="Web-{E2068700-679B-40C7-EB25-FD1BCDA5CA11}" dt="2025-04-02T11:54:08.415" v="147" actId="20577"/>
          <ac:spMkLst>
            <pc:docMk/>
            <pc:sldMk cId="3136053615" sldId="268"/>
            <ac:spMk id="2" creationId="{C5E1B55C-9656-589D-C6FB-224B0E839855}"/>
          </ac:spMkLst>
        </pc:spChg>
      </pc:sldChg>
      <pc:sldChg chg="modSp">
        <pc:chgData name="KING, ELYSE (Student)" userId="S::t7052717@live.tees.ac.uk::9d18e62e-1bd3-40fb-a7f8-2c917a3c78ac" providerId="AD" clId="Web-{E2068700-679B-40C7-EB25-FD1BCDA5CA11}" dt="2025-04-02T11:54:12.431" v="148" actId="20577"/>
        <pc:sldMkLst>
          <pc:docMk/>
          <pc:sldMk cId="3965836317" sldId="269"/>
        </pc:sldMkLst>
        <pc:spChg chg="mod">
          <ac:chgData name="KING, ELYSE (Student)" userId="S::t7052717@live.tees.ac.uk::9d18e62e-1bd3-40fb-a7f8-2c917a3c78ac" providerId="AD" clId="Web-{E2068700-679B-40C7-EB25-FD1BCDA5CA11}" dt="2025-04-02T11:54:12.431" v="148" actId="20577"/>
          <ac:spMkLst>
            <pc:docMk/>
            <pc:sldMk cId="3965836317" sldId="269"/>
            <ac:spMk id="2" creationId="{360A34BF-65B5-E543-3B35-3656D32AE579}"/>
          </ac:spMkLst>
        </pc:spChg>
      </pc:sldChg>
      <pc:sldChg chg="modSp">
        <pc:chgData name="KING, ELYSE (Student)" userId="S::t7052717@live.tees.ac.uk::9d18e62e-1bd3-40fb-a7f8-2c917a3c78ac" providerId="AD" clId="Web-{E2068700-679B-40C7-EB25-FD1BCDA5CA11}" dt="2025-04-02T11:54:16.166" v="149" actId="20577"/>
        <pc:sldMkLst>
          <pc:docMk/>
          <pc:sldMk cId="3643273544" sldId="270"/>
        </pc:sldMkLst>
        <pc:spChg chg="mod">
          <ac:chgData name="KING, ELYSE (Student)" userId="S::t7052717@live.tees.ac.uk::9d18e62e-1bd3-40fb-a7f8-2c917a3c78ac" providerId="AD" clId="Web-{E2068700-679B-40C7-EB25-FD1BCDA5CA11}" dt="2025-04-02T11:54:16.166" v="149" actId="20577"/>
          <ac:spMkLst>
            <pc:docMk/>
            <pc:sldMk cId="3643273544" sldId="270"/>
            <ac:spMk id="2" creationId="{712FFDD9-C330-1672-349B-680A0AFB4828}"/>
          </ac:spMkLst>
        </pc:spChg>
        <pc:spChg chg="mod">
          <ac:chgData name="KING, ELYSE (Student)" userId="S::t7052717@live.tees.ac.uk::9d18e62e-1bd3-40fb-a7f8-2c917a3c78ac" providerId="AD" clId="Web-{E2068700-679B-40C7-EB25-FD1BCDA5CA11}" dt="2025-04-02T11:35:37.641" v="44" actId="20577"/>
          <ac:spMkLst>
            <pc:docMk/>
            <pc:sldMk cId="3643273544" sldId="270"/>
            <ac:spMk id="3" creationId="{1D1CC3C6-E444-970C-9701-3A086D8E9FDE}"/>
          </ac:spMkLst>
        </pc:spChg>
      </pc:sldChg>
      <pc:sldChg chg="modSp">
        <pc:chgData name="KING, ELYSE (Student)" userId="S::t7052717@live.tees.ac.uk::9d18e62e-1bd3-40fb-a7f8-2c917a3c78ac" providerId="AD" clId="Web-{E2068700-679B-40C7-EB25-FD1BCDA5CA11}" dt="2025-04-02T11:34:25.341" v="28" actId="20577"/>
        <pc:sldMkLst>
          <pc:docMk/>
          <pc:sldMk cId="2253751247" sldId="271"/>
        </pc:sldMkLst>
        <pc:spChg chg="mod">
          <ac:chgData name="KING, ELYSE (Student)" userId="S::t7052717@live.tees.ac.uk::9d18e62e-1bd3-40fb-a7f8-2c917a3c78ac" providerId="AD" clId="Web-{E2068700-679B-40C7-EB25-FD1BCDA5CA11}" dt="2025-04-02T11:34:25.341" v="28" actId="20577"/>
          <ac:spMkLst>
            <pc:docMk/>
            <pc:sldMk cId="2253751247" sldId="271"/>
            <ac:spMk id="3" creationId="{594971C4-4567-9682-7205-1D20C8F230B6}"/>
          </ac:spMkLst>
        </pc:spChg>
      </pc:sldChg>
      <pc:sldChg chg="modSp">
        <pc:chgData name="KING, ELYSE (Student)" userId="S::t7052717@live.tees.ac.uk::9d18e62e-1bd3-40fb-a7f8-2c917a3c78ac" providerId="AD" clId="Web-{E2068700-679B-40C7-EB25-FD1BCDA5CA11}" dt="2025-04-02T12:04:31.844" v="175" actId="20577"/>
        <pc:sldMkLst>
          <pc:docMk/>
          <pc:sldMk cId="3929745120" sldId="272"/>
        </pc:sldMkLst>
        <pc:spChg chg="mod">
          <ac:chgData name="KING, ELYSE (Student)" userId="S::t7052717@live.tees.ac.uk::9d18e62e-1bd3-40fb-a7f8-2c917a3c78ac" providerId="AD" clId="Web-{E2068700-679B-40C7-EB25-FD1BCDA5CA11}" dt="2025-04-02T12:04:31.844" v="175" actId="20577"/>
          <ac:spMkLst>
            <pc:docMk/>
            <pc:sldMk cId="3929745120" sldId="272"/>
            <ac:spMk id="2" creationId="{8A7084ED-06C2-F7CD-A4CE-EAEFC7482911}"/>
          </ac:spMkLst>
        </pc:spChg>
        <pc:spChg chg="mod">
          <ac:chgData name="KING, ELYSE (Student)" userId="S::t7052717@live.tees.ac.uk::9d18e62e-1bd3-40fb-a7f8-2c917a3c78ac" providerId="AD" clId="Web-{E2068700-679B-40C7-EB25-FD1BCDA5CA11}" dt="2025-04-02T11:34:56.358" v="42" actId="20577"/>
          <ac:spMkLst>
            <pc:docMk/>
            <pc:sldMk cId="3929745120" sldId="272"/>
            <ac:spMk id="3" creationId="{E7F960E0-6091-4F85-0E10-9F82A4065646}"/>
          </ac:spMkLst>
        </pc:spChg>
      </pc:sldChg>
      <pc:sldChg chg="modSp">
        <pc:chgData name="KING, ELYSE (Student)" userId="S::t7052717@live.tees.ac.uk::9d18e62e-1bd3-40fb-a7f8-2c917a3c78ac" providerId="AD" clId="Web-{E2068700-679B-40C7-EB25-FD1BCDA5CA11}" dt="2025-04-02T12:05:47.597" v="201" actId="20577"/>
        <pc:sldMkLst>
          <pc:docMk/>
          <pc:sldMk cId="2759548641" sldId="298"/>
        </pc:sldMkLst>
        <pc:spChg chg="mod">
          <ac:chgData name="KING, ELYSE (Student)" userId="S::t7052717@live.tees.ac.uk::9d18e62e-1bd3-40fb-a7f8-2c917a3c78ac" providerId="AD" clId="Web-{E2068700-679B-40C7-EB25-FD1BCDA5CA11}" dt="2025-04-02T12:05:47.597" v="201" actId="20577"/>
          <ac:spMkLst>
            <pc:docMk/>
            <pc:sldMk cId="2759548641" sldId="298"/>
            <ac:spMk id="2" creationId="{6324CCD8-F25F-57E4-883D-6DCB106B3FF2}"/>
          </ac:spMkLst>
        </pc:spChg>
      </pc:sldChg>
      <pc:sldChg chg="modSp">
        <pc:chgData name="KING, ELYSE (Student)" userId="S::t7052717@live.tees.ac.uk::9d18e62e-1bd3-40fb-a7f8-2c917a3c78ac" providerId="AD" clId="Web-{E2068700-679B-40C7-EB25-FD1BCDA5CA11}" dt="2025-04-02T12:19:26.892" v="212" actId="20577"/>
        <pc:sldMkLst>
          <pc:docMk/>
          <pc:sldMk cId="2401076531" sldId="308"/>
        </pc:sldMkLst>
        <pc:spChg chg="mod">
          <ac:chgData name="KING, ELYSE (Student)" userId="S::t7052717@live.tees.ac.uk::9d18e62e-1bd3-40fb-a7f8-2c917a3c78ac" providerId="AD" clId="Web-{E2068700-679B-40C7-EB25-FD1BCDA5CA11}" dt="2025-04-02T12:19:26.892" v="212" actId="20577"/>
          <ac:spMkLst>
            <pc:docMk/>
            <pc:sldMk cId="2401076531" sldId="308"/>
            <ac:spMk id="3" creationId="{C81F01E8-3F39-6E69-9B4F-6FD0A4E3FF16}"/>
          </ac:spMkLst>
        </pc:spChg>
      </pc:sldChg>
    </pc:docChg>
  </pc:docChgLst>
  <pc:docChgLst>
    <pc:chgData name="KING, ELYSE (Student)" userId="S::t7052717@live.tees.ac.uk::9d18e62e-1bd3-40fb-a7f8-2c917a3c78ac" providerId="AD" clId="Web-{4DAE8BEF-2001-4C55-4354-E73EF67C660C}"/>
    <pc:docChg chg="modSld">
      <pc:chgData name="KING, ELYSE (Student)" userId="S::t7052717@live.tees.ac.uk::9d18e62e-1bd3-40fb-a7f8-2c917a3c78ac" providerId="AD" clId="Web-{4DAE8BEF-2001-4C55-4354-E73EF67C660C}" dt="2025-04-15T12:11:09.142" v="12" actId="20577"/>
      <pc:docMkLst>
        <pc:docMk/>
      </pc:docMkLst>
      <pc:sldChg chg="modSp">
        <pc:chgData name="KING, ELYSE (Student)" userId="S::t7052717@live.tees.ac.uk::9d18e62e-1bd3-40fb-a7f8-2c917a3c78ac" providerId="AD" clId="Web-{4DAE8BEF-2001-4C55-4354-E73EF67C660C}" dt="2025-04-15T12:11:09.142" v="12" actId="20577"/>
        <pc:sldMkLst>
          <pc:docMk/>
          <pc:sldMk cId="31888599" sldId="267"/>
        </pc:sldMkLst>
        <pc:spChg chg="mod">
          <ac:chgData name="KING, ELYSE (Student)" userId="S::t7052717@live.tees.ac.uk::9d18e62e-1bd3-40fb-a7f8-2c917a3c78ac" providerId="AD" clId="Web-{4DAE8BEF-2001-4C55-4354-E73EF67C660C}" dt="2025-04-15T12:11:09.142" v="12" actId="20577"/>
          <ac:spMkLst>
            <pc:docMk/>
            <pc:sldMk cId="31888599" sldId="267"/>
            <ac:spMk id="4" creationId="{0C9653BD-A7C5-F833-1A9F-866C19BE7E36}"/>
          </ac:spMkLst>
        </pc:spChg>
      </pc:sldChg>
      <pc:sldChg chg="modSp">
        <pc:chgData name="KING, ELYSE (Student)" userId="S::t7052717@live.tees.ac.uk::9d18e62e-1bd3-40fb-a7f8-2c917a3c78ac" providerId="AD" clId="Web-{4DAE8BEF-2001-4C55-4354-E73EF67C660C}" dt="2025-04-15T12:09:15.841" v="2" actId="20577"/>
        <pc:sldMkLst>
          <pc:docMk/>
          <pc:sldMk cId="3840640608" sldId="301"/>
        </pc:sldMkLst>
        <pc:spChg chg="mod">
          <ac:chgData name="KING, ELYSE (Student)" userId="S::t7052717@live.tees.ac.uk::9d18e62e-1bd3-40fb-a7f8-2c917a3c78ac" providerId="AD" clId="Web-{4DAE8BEF-2001-4C55-4354-E73EF67C660C}" dt="2025-04-15T12:09:15.841" v="2" actId="20577"/>
          <ac:spMkLst>
            <pc:docMk/>
            <pc:sldMk cId="3840640608" sldId="301"/>
            <ac:spMk id="8" creationId="{0D36BBDC-BEAC-1EA6-5A4A-CE4EE3DB809E}"/>
          </ac:spMkLst>
        </pc:spChg>
      </pc:sldChg>
    </pc:docChg>
  </pc:docChgLst>
  <pc:docChgLst>
    <pc:chgData name="SHARMA, KRISHNA (Student)" userId="S::s3454618@live.tees.ac.uk::a6242ecf-451c-4b0a-9090-243c24e8c2ca" providerId="AD" clId="Web-{CA1F9C0C-3F11-7E2D-9327-DFEE26299F59}"/>
    <pc:docChg chg="modSld">
      <pc:chgData name="SHARMA, KRISHNA (Student)" userId="S::s3454618@live.tees.ac.uk::a6242ecf-451c-4b0a-9090-243c24e8c2ca" providerId="AD" clId="Web-{CA1F9C0C-3F11-7E2D-9327-DFEE26299F59}" dt="2025-04-26T11:43:00.292" v="2" actId="1076"/>
      <pc:docMkLst>
        <pc:docMk/>
      </pc:docMkLst>
      <pc:sldChg chg="addSp delSp modSp">
        <pc:chgData name="SHARMA, KRISHNA (Student)" userId="S::s3454618@live.tees.ac.uk::a6242ecf-451c-4b0a-9090-243c24e8c2ca" providerId="AD" clId="Web-{CA1F9C0C-3F11-7E2D-9327-DFEE26299F59}" dt="2025-04-26T11:43:00.292" v="2" actId="1076"/>
        <pc:sldMkLst>
          <pc:docMk/>
          <pc:sldMk cId="1887490204" sldId="275"/>
        </pc:sldMkLst>
        <pc:picChg chg="add del mod">
          <ac:chgData name="SHARMA, KRISHNA (Student)" userId="S::s3454618@live.tees.ac.uk::a6242ecf-451c-4b0a-9090-243c24e8c2ca" providerId="AD" clId="Web-{CA1F9C0C-3F11-7E2D-9327-DFEE26299F59}" dt="2025-04-26T11:43:00.292" v="2" actId="1076"/>
          <ac:picMkLst>
            <pc:docMk/>
            <pc:sldMk cId="1887490204" sldId="275"/>
            <ac:picMk id="8" creationId="{75475EEC-7DCB-9722-B691-9F33E8EB0A6F}"/>
          </ac:picMkLst>
        </pc:picChg>
      </pc:sldChg>
    </pc:docChg>
  </pc:docChgLst>
  <pc:docChgLst>
    <pc:chgData name="KELLY, LIAM (Student)" userId="S::q5155450@live.tees.ac.uk::8e535dd6-be24-40f9-b251-d5bc5cb0163d" providerId="AD" clId="Web-{FDDDF5DF-5ED6-2E54-3355-84420301B55B}"/>
    <pc:docChg chg="modSld">
      <pc:chgData name="KELLY, LIAM (Student)" userId="S::q5155450@live.tees.ac.uk::8e535dd6-be24-40f9-b251-d5bc5cb0163d" providerId="AD" clId="Web-{FDDDF5DF-5ED6-2E54-3355-84420301B55B}" dt="2025-04-03T23:01:28.185" v="685" actId="20577"/>
      <pc:docMkLst>
        <pc:docMk/>
      </pc:docMkLst>
      <pc:sldChg chg="modSp">
        <pc:chgData name="KELLY, LIAM (Student)" userId="S::q5155450@live.tees.ac.uk::8e535dd6-be24-40f9-b251-d5bc5cb0163d" providerId="AD" clId="Web-{FDDDF5DF-5ED6-2E54-3355-84420301B55B}" dt="2025-04-03T22:48:05.669" v="561" actId="20577"/>
        <pc:sldMkLst>
          <pc:docMk/>
          <pc:sldMk cId="3869341505" sldId="263"/>
        </pc:sldMkLst>
        <pc:spChg chg="mod">
          <ac:chgData name="KELLY, LIAM (Student)" userId="S::q5155450@live.tees.ac.uk::8e535dd6-be24-40f9-b251-d5bc5cb0163d" providerId="AD" clId="Web-{FDDDF5DF-5ED6-2E54-3355-84420301B55B}" dt="2025-04-03T22:48:05.669" v="561" actId="20577"/>
          <ac:spMkLst>
            <pc:docMk/>
            <pc:sldMk cId="3869341505" sldId="263"/>
            <ac:spMk id="2" creationId="{69D5EA33-E53A-511F-9C77-7DBCCEAE6B58}"/>
          </ac:spMkLst>
        </pc:spChg>
      </pc:sldChg>
      <pc:sldChg chg="modSp">
        <pc:chgData name="KELLY, LIAM (Student)" userId="S::q5155450@live.tees.ac.uk::8e535dd6-be24-40f9-b251-d5bc5cb0163d" providerId="AD" clId="Web-{FDDDF5DF-5ED6-2E54-3355-84420301B55B}" dt="2025-04-03T22:12:27.728" v="415" actId="20577"/>
        <pc:sldMkLst>
          <pc:docMk/>
          <pc:sldMk cId="4052921570" sldId="290"/>
        </pc:sldMkLst>
        <pc:graphicFrameChg chg="modGraphic">
          <ac:chgData name="KELLY, LIAM (Student)" userId="S::q5155450@live.tees.ac.uk::8e535dd6-be24-40f9-b251-d5bc5cb0163d" providerId="AD" clId="Web-{FDDDF5DF-5ED6-2E54-3355-84420301B55B}" dt="2025-04-03T22:12:27.728" v="415" actId="20577"/>
          <ac:graphicFrameMkLst>
            <pc:docMk/>
            <pc:sldMk cId="4052921570" sldId="290"/>
            <ac:graphicFrameMk id="12" creationId="{00548A79-5DBB-1CF5-1EF7-6D7508AD20B2}"/>
          </ac:graphicFrameMkLst>
        </pc:graphicFrameChg>
      </pc:sldChg>
      <pc:sldChg chg="modSp">
        <pc:chgData name="KELLY, LIAM (Student)" userId="S::q5155450@live.tees.ac.uk::8e535dd6-be24-40f9-b251-d5bc5cb0163d" providerId="AD" clId="Web-{FDDDF5DF-5ED6-2E54-3355-84420301B55B}" dt="2025-04-03T22:01:28.995" v="247" actId="20577"/>
        <pc:sldMkLst>
          <pc:docMk/>
          <pc:sldMk cId="2759548641" sldId="298"/>
        </pc:sldMkLst>
        <pc:spChg chg="mod">
          <ac:chgData name="KELLY, LIAM (Student)" userId="S::q5155450@live.tees.ac.uk::8e535dd6-be24-40f9-b251-d5bc5cb0163d" providerId="AD" clId="Web-{FDDDF5DF-5ED6-2E54-3355-84420301B55B}" dt="2025-04-03T22:01:28.995" v="247" actId="20577"/>
          <ac:spMkLst>
            <pc:docMk/>
            <pc:sldMk cId="2759548641" sldId="298"/>
            <ac:spMk id="8" creationId="{53592FE1-FCAA-79C2-B4C2-4072DA4058A6}"/>
          </ac:spMkLst>
        </pc:spChg>
      </pc:sldChg>
      <pc:sldChg chg="modSp">
        <pc:chgData name="KELLY, LIAM (Student)" userId="S::q5155450@live.tees.ac.uk::8e535dd6-be24-40f9-b251-d5bc5cb0163d" providerId="AD" clId="Web-{FDDDF5DF-5ED6-2E54-3355-84420301B55B}" dt="2025-04-03T22:10:58.003" v="383" actId="20577"/>
        <pc:sldMkLst>
          <pc:docMk/>
          <pc:sldMk cId="282903267" sldId="299"/>
        </pc:sldMkLst>
        <pc:spChg chg="mod">
          <ac:chgData name="KELLY, LIAM (Student)" userId="S::q5155450@live.tees.ac.uk::8e535dd6-be24-40f9-b251-d5bc5cb0163d" providerId="AD" clId="Web-{FDDDF5DF-5ED6-2E54-3355-84420301B55B}" dt="2025-04-03T22:09:42.061" v="368" actId="20577"/>
          <ac:spMkLst>
            <pc:docMk/>
            <pc:sldMk cId="282903267" sldId="299"/>
            <ac:spMk id="8" creationId="{6BDCEB10-FADA-C925-E0E0-814354F6DCF2}"/>
          </ac:spMkLst>
        </pc:spChg>
        <pc:spChg chg="mod">
          <ac:chgData name="KELLY, LIAM (Student)" userId="S::q5155450@live.tees.ac.uk::8e535dd6-be24-40f9-b251-d5bc5cb0163d" providerId="AD" clId="Web-{FDDDF5DF-5ED6-2E54-3355-84420301B55B}" dt="2025-04-03T22:10:23.610" v="380" actId="20577"/>
          <ac:spMkLst>
            <pc:docMk/>
            <pc:sldMk cId="282903267" sldId="299"/>
            <ac:spMk id="10" creationId="{D97AE471-63D7-0E7D-13A4-28ADAED481E6}"/>
          </ac:spMkLst>
        </pc:spChg>
        <pc:spChg chg="mod">
          <ac:chgData name="KELLY, LIAM (Student)" userId="S::q5155450@live.tees.ac.uk::8e535dd6-be24-40f9-b251-d5bc5cb0163d" providerId="AD" clId="Web-{FDDDF5DF-5ED6-2E54-3355-84420301B55B}" dt="2025-04-03T22:10:58.003" v="383" actId="20577"/>
          <ac:spMkLst>
            <pc:docMk/>
            <pc:sldMk cId="282903267" sldId="299"/>
            <ac:spMk id="12" creationId="{376EA9FC-7DB9-AA32-0D45-97AB73361A0C}"/>
          </ac:spMkLst>
        </pc:spChg>
      </pc:sldChg>
      <pc:sldChg chg="modSp">
        <pc:chgData name="KELLY, LIAM (Student)" userId="S::q5155450@live.tees.ac.uk::8e535dd6-be24-40f9-b251-d5bc5cb0163d" providerId="AD" clId="Web-{FDDDF5DF-5ED6-2E54-3355-84420301B55B}" dt="2025-04-03T22:58:36.163" v="664" actId="1076"/>
        <pc:sldMkLst>
          <pc:docMk/>
          <pc:sldMk cId="2421158409" sldId="300"/>
        </pc:sldMkLst>
        <pc:spChg chg="mod">
          <ac:chgData name="KELLY, LIAM (Student)" userId="S::q5155450@live.tees.ac.uk::8e535dd6-be24-40f9-b251-d5bc5cb0163d" providerId="AD" clId="Web-{FDDDF5DF-5ED6-2E54-3355-84420301B55B}" dt="2025-04-03T22:56:13.921" v="604" actId="14100"/>
          <ac:spMkLst>
            <pc:docMk/>
            <pc:sldMk cId="2421158409" sldId="300"/>
            <ac:spMk id="3" creationId="{A39A0E68-71B1-21D2-82BC-CF3321B19D39}"/>
          </ac:spMkLst>
        </pc:spChg>
        <pc:spChg chg="mod">
          <ac:chgData name="KELLY, LIAM (Student)" userId="S::q5155450@live.tees.ac.uk::8e535dd6-be24-40f9-b251-d5bc5cb0163d" providerId="AD" clId="Web-{FDDDF5DF-5ED6-2E54-3355-84420301B55B}" dt="2025-04-03T22:58:36.163" v="664" actId="1076"/>
          <ac:spMkLst>
            <pc:docMk/>
            <pc:sldMk cId="2421158409" sldId="300"/>
            <ac:spMk id="4" creationId="{59633C26-C7CF-4AE1-AF65-054146E4CED8}"/>
          </ac:spMkLst>
        </pc:spChg>
        <pc:spChg chg="mod">
          <ac:chgData name="KELLY, LIAM (Student)" userId="S::q5155450@live.tees.ac.uk::8e535dd6-be24-40f9-b251-d5bc5cb0163d" providerId="AD" clId="Web-{FDDDF5DF-5ED6-2E54-3355-84420301B55B}" dt="2025-04-03T22:57:34.255" v="647" actId="1076"/>
          <ac:spMkLst>
            <pc:docMk/>
            <pc:sldMk cId="2421158409" sldId="300"/>
            <ac:spMk id="6" creationId="{DDD48EAC-4D6F-7AF2-77AE-F8685DB23028}"/>
          </ac:spMkLst>
        </pc:spChg>
        <pc:picChg chg="mod">
          <ac:chgData name="KELLY, LIAM (Student)" userId="S::q5155450@live.tees.ac.uk::8e535dd6-be24-40f9-b251-d5bc5cb0163d" providerId="AD" clId="Web-{FDDDF5DF-5ED6-2E54-3355-84420301B55B}" dt="2025-04-03T22:58:06.615" v="657" actId="14100"/>
          <ac:picMkLst>
            <pc:docMk/>
            <pc:sldMk cId="2421158409" sldId="300"/>
            <ac:picMk id="5" creationId="{42EBA4A5-EB13-2EE4-6D9F-7ABF496769D7}"/>
          </ac:picMkLst>
        </pc:picChg>
        <pc:picChg chg="mod">
          <ac:chgData name="KELLY, LIAM (Student)" userId="S::q5155450@live.tees.ac.uk::8e535dd6-be24-40f9-b251-d5bc5cb0163d" providerId="AD" clId="Web-{FDDDF5DF-5ED6-2E54-3355-84420301B55B}" dt="2025-04-03T22:58:29.007" v="663" actId="1076"/>
          <ac:picMkLst>
            <pc:docMk/>
            <pc:sldMk cId="2421158409" sldId="300"/>
            <ac:picMk id="7" creationId="{6D96F58D-E77E-D3D3-7395-8E508665FFFF}"/>
          </ac:picMkLst>
        </pc:picChg>
        <pc:picChg chg="mod">
          <ac:chgData name="KELLY, LIAM (Student)" userId="S::q5155450@live.tees.ac.uk::8e535dd6-be24-40f9-b251-d5bc5cb0163d" providerId="AD" clId="Web-{FDDDF5DF-5ED6-2E54-3355-84420301B55B}" dt="2025-04-03T22:58:18.584" v="660" actId="1076"/>
          <ac:picMkLst>
            <pc:docMk/>
            <pc:sldMk cId="2421158409" sldId="300"/>
            <ac:picMk id="10" creationId="{6C38AFEE-A029-0843-FCA6-A2C2733CA226}"/>
          </ac:picMkLst>
        </pc:picChg>
      </pc:sldChg>
      <pc:sldChg chg="modSp">
        <pc:chgData name="KELLY, LIAM (Student)" userId="S::q5155450@live.tees.ac.uk::8e535dd6-be24-40f9-b251-d5bc5cb0163d" providerId="AD" clId="Web-{FDDDF5DF-5ED6-2E54-3355-84420301B55B}" dt="2025-04-03T22:54:35.542" v="585" actId="20577"/>
        <pc:sldMkLst>
          <pc:docMk/>
          <pc:sldMk cId="3777404389" sldId="310"/>
        </pc:sldMkLst>
      </pc:sldChg>
    </pc:docChg>
  </pc:docChgLst>
  <pc:docChgLst>
    <pc:chgData name="KING, ELYSE (Student)" userId="S::t7052717@live.tees.ac.uk::9d18e62e-1bd3-40fb-a7f8-2c917a3c78ac" providerId="AD" clId="Web-{B12C7463-97AE-9A58-BB1F-61869D1514FE}"/>
    <pc:docChg chg="modSld">
      <pc:chgData name="KING, ELYSE (Student)" userId="S::t7052717@live.tees.ac.uk::9d18e62e-1bd3-40fb-a7f8-2c917a3c78ac" providerId="AD" clId="Web-{B12C7463-97AE-9A58-BB1F-61869D1514FE}" dt="2025-03-23T16:36:18.572" v="99"/>
      <pc:docMkLst>
        <pc:docMk/>
      </pc:docMkLst>
      <pc:sldChg chg="modSp">
        <pc:chgData name="KING, ELYSE (Student)" userId="S::t7052717@live.tees.ac.uk::9d18e62e-1bd3-40fb-a7f8-2c917a3c78ac" providerId="AD" clId="Web-{B12C7463-97AE-9A58-BB1F-61869D1514FE}" dt="2025-03-23T15:39:15.621" v="11" actId="20577"/>
        <pc:sldMkLst>
          <pc:docMk/>
          <pc:sldMk cId="3287200835" sldId="265"/>
        </pc:sldMkLst>
        <pc:spChg chg="mod">
          <ac:chgData name="KING, ELYSE (Student)" userId="S::t7052717@live.tees.ac.uk::9d18e62e-1bd3-40fb-a7f8-2c917a3c78ac" providerId="AD" clId="Web-{B12C7463-97AE-9A58-BB1F-61869D1514FE}" dt="2025-03-23T15:39:15.621" v="11" actId="20577"/>
          <ac:spMkLst>
            <pc:docMk/>
            <pc:sldMk cId="3287200835" sldId="265"/>
            <ac:spMk id="2" creationId="{462458F8-068F-94F2-279C-436BB6CFBC03}"/>
          </ac:spMkLst>
        </pc:spChg>
      </pc:sldChg>
      <pc:sldChg chg="addSp modSp">
        <pc:chgData name="KING, ELYSE (Student)" userId="S::t7052717@live.tees.ac.uk::9d18e62e-1bd3-40fb-a7f8-2c917a3c78ac" providerId="AD" clId="Web-{B12C7463-97AE-9A58-BB1F-61869D1514FE}" dt="2025-03-23T15:55:46.088" v="34" actId="1076"/>
        <pc:sldMkLst>
          <pc:docMk/>
          <pc:sldMk cId="31888599" sldId="267"/>
        </pc:sldMkLst>
        <pc:spChg chg="mod">
          <ac:chgData name="KING, ELYSE (Student)" userId="S::t7052717@live.tees.ac.uk::9d18e62e-1bd3-40fb-a7f8-2c917a3c78ac" providerId="AD" clId="Web-{B12C7463-97AE-9A58-BB1F-61869D1514FE}" dt="2025-03-23T15:55:26.181" v="31" actId="1076"/>
          <ac:spMkLst>
            <pc:docMk/>
            <pc:sldMk cId="31888599" sldId="267"/>
            <ac:spMk id="3" creationId="{AA2A8DCF-E283-02A6-F601-0BEFB8A7C3A2}"/>
          </ac:spMkLst>
        </pc:spChg>
        <pc:spChg chg="mod">
          <ac:chgData name="KING, ELYSE (Student)" userId="S::t7052717@live.tees.ac.uk::9d18e62e-1bd3-40fb-a7f8-2c917a3c78ac" providerId="AD" clId="Web-{B12C7463-97AE-9A58-BB1F-61869D1514FE}" dt="2025-03-23T15:55:32.697" v="32" actId="1076"/>
          <ac:spMkLst>
            <pc:docMk/>
            <pc:sldMk cId="31888599" sldId="267"/>
            <ac:spMk id="4" creationId="{0C9653BD-A7C5-F833-1A9F-866C19BE7E36}"/>
          </ac:spMkLst>
        </pc:spChg>
        <pc:picChg chg="add mod modCrop">
          <ac:chgData name="KING, ELYSE (Student)" userId="S::t7052717@live.tees.ac.uk::9d18e62e-1bd3-40fb-a7f8-2c917a3c78ac" providerId="AD" clId="Web-{B12C7463-97AE-9A58-BB1F-61869D1514FE}" dt="2025-03-23T15:55:46.088" v="34" actId="1076"/>
          <ac:picMkLst>
            <pc:docMk/>
            <pc:sldMk cId="31888599" sldId="267"/>
            <ac:picMk id="6" creationId="{6886E076-7CEA-9E67-9277-D6DEB18B9D1B}"/>
          </ac:picMkLst>
        </pc:picChg>
      </pc:sldChg>
      <pc:sldChg chg="addSp delSp modSp">
        <pc:chgData name="KING, ELYSE (Student)" userId="S::t7052717@live.tees.ac.uk::9d18e62e-1bd3-40fb-a7f8-2c917a3c78ac" providerId="AD" clId="Web-{B12C7463-97AE-9A58-BB1F-61869D1514FE}" dt="2025-03-23T16:36:18.572" v="99"/>
        <pc:sldMkLst>
          <pc:docMk/>
          <pc:sldMk cId="3136053615" sldId="268"/>
        </pc:sldMkLst>
        <pc:spChg chg="mod">
          <ac:chgData name="KING, ELYSE (Student)" userId="S::t7052717@live.tees.ac.uk::9d18e62e-1bd3-40fb-a7f8-2c917a3c78ac" providerId="AD" clId="Web-{B12C7463-97AE-9A58-BB1F-61869D1514FE}" dt="2025-03-23T16:36:16.229" v="98" actId="20577"/>
          <ac:spMkLst>
            <pc:docMk/>
            <pc:sldMk cId="3136053615" sldId="268"/>
            <ac:spMk id="3" creationId="{B23C8C0C-8796-50B9-05FA-31C9E5C6E915}"/>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1DA5F4-9C77-495F-87C8-927BCE6650F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B1695898-2EF1-4A8F-9F90-29A84F8CA250}">
      <dgm:prSet/>
      <dgm:spPr/>
      <dgm:t>
        <a:bodyPr/>
        <a:lstStyle/>
        <a:p>
          <a:r>
            <a:rPr lang="en-US" b="1"/>
            <a:t>1970s</a:t>
          </a:r>
        </a:p>
      </dgm:t>
    </dgm:pt>
    <dgm:pt modelId="{19854D7A-8A5B-4E8D-8A6A-389292337F3F}" type="parTrans" cxnId="{63F22B06-BCC9-4438-A331-AE97ADE4A224}">
      <dgm:prSet/>
      <dgm:spPr/>
      <dgm:t>
        <a:bodyPr/>
        <a:lstStyle/>
        <a:p>
          <a:endParaRPr lang="en-US"/>
        </a:p>
      </dgm:t>
    </dgm:pt>
    <dgm:pt modelId="{943BBD7C-0607-4A99-A7E1-64791A322441}" type="sibTrans" cxnId="{63F22B06-BCC9-4438-A331-AE97ADE4A224}">
      <dgm:prSet/>
      <dgm:spPr/>
      <dgm:t>
        <a:bodyPr/>
        <a:lstStyle/>
        <a:p>
          <a:endParaRPr lang="en-US"/>
        </a:p>
      </dgm:t>
    </dgm:pt>
    <dgm:pt modelId="{67EA6893-C60E-43FC-AD63-D34ED9B964AE}">
      <dgm:prSet/>
      <dgm:spPr/>
      <dgm:t>
        <a:bodyPr/>
        <a:lstStyle/>
        <a:p>
          <a:pPr rtl="0"/>
          <a:r>
            <a:rPr lang="en-US"/>
            <a:t>NASA idea for remote</a:t>
          </a:r>
          <a:r>
            <a:rPr lang="en-US">
              <a:latin typeface="Century Gothic" panose="020B0502020202020204"/>
            </a:rPr>
            <a:t> </a:t>
          </a:r>
          <a:r>
            <a:rPr lang="en-US"/>
            <a:t>surgery for astronauts on ISS</a:t>
          </a:r>
          <a:r>
            <a:rPr lang="en-US">
              <a:latin typeface="Century Gothic" panose="020B0502020202020204"/>
            </a:rPr>
            <a:t>.</a:t>
          </a:r>
          <a:endParaRPr lang="en-US"/>
        </a:p>
      </dgm:t>
    </dgm:pt>
    <dgm:pt modelId="{70CB5B54-3F95-440B-B744-37E6643B1035}" type="parTrans" cxnId="{03AE101D-F256-4589-8AE2-B1A83075AAEF}">
      <dgm:prSet/>
      <dgm:spPr/>
      <dgm:t>
        <a:bodyPr/>
        <a:lstStyle/>
        <a:p>
          <a:endParaRPr lang="en-US"/>
        </a:p>
      </dgm:t>
    </dgm:pt>
    <dgm:pt modelId="{B628D202-EF5E-4D13-AADF-DB03B886A373}" type="sibTrans" cxnId="{03AE101D-F256-4589-8AE2-B1A83075AAEF}">
      <dgm:prSet/>
      <dgm:spPr/>
      <dgm:t>
        <a:bodyPr/>
        <a:lstStyle/>
        <a:p>
          <a:endParaRPr lang="en-US"/>
        </a:p>
      </dgm:t>
    </dgm:pt>
    <dgm:pt modelId="{FB09BFD9-12A8-49E4-B3EC-6092CF619D6C}">
      <dgm:prSet/>
      <dgm:spPr/>
      <dgm:t>
        <a:bodyPr/>
        <a:lstStyle/>
        <a:p>
          <a:r>
            <a:rPr lang="en-US" b="1"/>
            <a:t>1980s</a:t>
          </a:r>
        </a:p>
      </dgm:t>
    </dgm:pt>
    <dgm:pt modelId="{FC373A0A-5668-432E-95CA-91FDA25ABE4D}" type="parTrans" cxnId="{6ADE079B-20FC-4677-A606-CF716F73133A}">
      <dgm:prSet/>
      <dgm:spPr/>
      <dgm:t>
        <a:bodyPr/>
        <a:lstStyle/>
        <a:p>
          <a:endParaRPr lang="en-US"/>
        </a:p>
      </dgm:t>
    </dgm:pt>
    <dgm:pt modelId="{E35B96C7-1E75-4E94-A248-05A1ED83D11E}" type="sibTrans" cxnId="{6ADE079B-20FC-4677-A606-CF716F73133A}">
      <dgm:prSet/>
      <dgm:spPr/>
      <dgm:t>
        <a:bodyPr/>
        <a:lstStyle/>
        <a:p>
          <a:endParaRPr lang="en-US"/>
        </a:p>
      </dgm:t>
    </dgm:pt>
    <dgm:pt modelId="{A041B75D-5D99-4A01-ADB6-3E0FC1F020A9}">
      <dgm:prSet/>
      <dgm:spPr/>
      <dgm:t>
        <a:bodyPr/>
        <a:lstStyle/>
        <a:p>
          <a:r>
            <a:rPr lang="en-US"/>
            <a:t>First records of robotic surgery (PUMA 560</a:t>
          </a:r>
          <a:r>
            <a:rPr lang="en-US">
              <a:latin typeface="Century Gothic" panose="020B0502020202020204"/>
            </a:rPr>
            <a:t>).</a:t>
          </a:r>
          <a:endParaRPr lang="en-US"/>
        </a:p>
      </dgm:t>
    </dgm:pt>
    <dgm:pt modelId="{FEC65E1F-FA57-4D4D-8554-294313DB88CF}" type="parTrans" cxnId="{ED02E330-647B-4FD9-B3C4-8613C72FDDD3}">
      <dgm:prSet/>
      <dgm:spPr/>
      <dgm:t>
        <a:bodyPr/>
        <a:lstStyle/>
        <a:p>
          <a:endParaRPr lang="en-US"/>
        </a:p>
      </dgm:t>
    </dgm:pt>
    <dgm:pt modelId="{995A2665-6238-464E-AD8C-5DEB1E3A665F}" type="sibTrans" cxnId="{ED02E330-647B-4FD9-B3C4-8613C72FDDD3}">
      <dgm:prSet/>
      <dgm:spPr/>
      <dgm:t>
        <a:bodyPr/>
        <a:lstStyle/>
        <a:p>
          <a:endParaRPr lang="en-US"/>
        </a:p>
      </dgm:t>
    </dgm:pt>
    <dgm:pt modelId="{1E85E4C5-D9BE-4EE9-BCE2-22A982C96199}">
      <dgm:prSet/>
      <dgm:spPr/>
      <dgm:t>
        <a:bodyPr/>
        <a:lstStyle/>
        <a:p>
          <a:r>
            <a:rPr lang="en-US" b="1"/>
            <a:t>1990s</a:t>
          </a:r>
        </a:p>
      </dgm:t>
    </dgm:pt>
    <dgm:pt modelId="{FD6E87BC-EE50-4862-9B8C-3EAF2585105C}" type="parTrans" cxnId="{4FED3CC0-F3C5-4411-8557-4C045093D7DE}">
      <dgm:prSet/>
      <dgm:spPr/>
      <dgm:t>
        <a:bodyPr/>
        <a:lstStyle/>
        <a:p>
          <a:endParaRPr lang="en-US"/>
        </a:p>
      </dgm:t>
    </dgm:pt>
    <dgm:pt modelId="{E002F7BC-B00F-440A-88CB-65B6FE36E69C}" type="sibTrans" cxnId="{4FED3CC0-F3C5-4411-8557-4C045093D7DE}">
      <dgm:prSet/>
      <dgm:spPr/>
      <dgm:t>
        <a:bodyPr/>
        <a:lstStyle/>
        <a:p>
          <a:endParaRPr lang="en-US"/>
        </a:p>
      </dgm:t>
    </dgm:pt>
    <dgm:pt modelId="{1E9C4E1D-107B-41CF-8A44-7726BA7C7AC6}">
      <dgm:prSet/>
      <dgm:spPr/>
      <dgm:t>
        <a:bodyPr/>
        <a:lstStyle/>
        <a:p>
          <a:r>
            <a:rPr lang="en-US"/>
            <a:t>Developments in the robotic surgery fields by multiple entities</a:t>
          </a:r>
          <a:r>
            <a:rPr lang="en-US">
              <a:latin typeface="Century Gothic" panose="020B0502020202020204"/>
            </a:rPr>
            <a:t>.</a:t>
          </a:r>
          <a:endParaRPr lang="en-US"/>
        </a:p>
      </dgm:t>
    </dgm:pt>
    <dgm:pt modelId="{CEA343FD-60EB-4C38-91F8-595C07734CA7}" type="parTrans" cxnId="{7A6C3962-BA80-41BB-87DC-512B455DED63}">
      <dgm:prSet/>
      <dgm:spPr/>
      <dgm:t>
        <a:bodyPr/>
        <a:lstStyle/>
        <a:p>
          <a:endParaRPr lang="en-US"/>
        </a:p>
      </dgm:t>
    </dgm:pt>
    <dgm:pt modelId="{9BD9009A-7143-4ED4-A1E3-097E17724151}" type="sibTrans" cxnId="{7A6C3962-BA80-41BB-87DC-512B455DED63}">
      <dgm:prSet/>
      <dgm:spPr/>
      <dgm:t>
        <a:bodyPr/>
        <a:lstStyle/>
        <a:p>
          <a:endParaRPr lang="en-US"/>
        </a:p>
      </dgm:t>
    </dgm:pt>
    <dgm:pt modelId="{35070EA9-579F-497D-A17C-59830531EE02}">
      <dgm:prSet/>
      <dgm:spPr/>
      <dgm:t>
        <a:bodyPr/>
        <a:lstStyle/>
        <a:p>
          <a:r>
            <a:rPr lang="en-US" b="1"/>
            <a:t>2000s</a:t>
          </a:r>
        </a:p>
      </dgm:t>
    </dgm:pt>
    <dgm:pt modelId="{8D8095E7-59FC-4620-9F83-CB9C2EFD3AF2}" type="parTrans" cxnId="{A59D8198-E7E6-45EF-8D99-9915562B2917}">
      <dgm:prSet/>
      <dgm:spPr/>
      <dgm:t>
        <a:bodyPr/>
        <a:lstStyle/>
        <a:p>
          <a:endParaRPr lang="en-US"/>
        </a:p>
      </dgm:t>
    </dgm:pt>
    <dgm:pt modelId="{4CEBE046-1CDC-4403-B071-A5E343F02F81}" type="sibTrans" cxnId="{A59D8198-E7E6-45EF-8D99-9915562B2917}">
      <dgm:prSet/>
      <dgm:spPr/>
      <dgm:t>
        <a:bodyPr/>
        <a:lstStyle/>
        <a:p>
          <a:endParaRPr lang="en-US"/>
        </a:p>
      </dgm:t>
    </dgm:pt>
    <dgm:pt modelId="{409A9126-C43E-4A16-BE82-09F7E641B805}">
      <dgm:prSet/>
      <dgm:spPr/>
      <dgm:t>
        <a:bodyPr/>
        <a:lstStyle/>
        <a:p>
          <a:pPr rtl="0"/>
          <a:r>
            <a:rPr lang="en-US"/>
            <a:t>Major success with remote </a:t>
          </a:r>
          <a:r>
            <a:rPr lang="en-US">
              <a:latin typeface="Century Gothic" panose="020B0502020202020204"/>
            </a:rPr>
            <a:t>'Lindbergh' operation.</a:t>
          </a:r>
          <a:r>
            <a:rPr lang="en-US"/>
            <a:t> </a:t>
          </a:r>
          <a:r>
            <a:rPr lang="en-US">
              <a:latin typeface="Century Gothic" panose="020B0502020202020204"/>
            </a:rPr>
            <a:t>Surgeons</a:t>
          </a:r>
          <a:r>
            <a:rPr lang="en-US"/>
            <a:t> in New York</a:t>
          </a:r>
          <a:r>
            <a:rPr lang="en-US">
              <a:latin typeface="Century Gothic" panose="020B0502020202020204"/>
            </a:rPr>
            <a:t>, patient in Strasbourg.</a:t>
          </a:r>
          <a:endParaRPr lang="en-US"/>
        </a:p>
      </dgm:t>
    </dgm:pt>
    <dgm:pt modelId="{EA50F809-C53D-4C78-AE50-FFEF094F8E20}" type="parTrans" cxnId="{9DFC087D-57DC-4646-A08A-E254CF31780F}">
      <dgm:prSet/>
      <dgm:spPr/>
      <dgm:t>
        <a:bodyPr/>
        <a:lstStyle/>
        <a:p>
          <a:endParaRPr lang="en-US"/>
        </a:p>
      </dgm:t>
    </dgm:pt>
    <dgm:pt modelId="{83848DD3-D098-462C-A574-7BB05FA90488}" type="sibTrans" cxnId="{9DFC087D-57DC-4646-A08A-E254CF31780F}">
      <dgm:prSet/>
      <dgm:spPr/>
      <dgm:t>
        <a:bodyPr/>
        <a:lstStyle/>
        <a:p>
          <a:endParaRPr lang="en-US"/>
        </a:p>
      </dgm:t>
    </dgm:pt>
    <dgm:pt modelId="{C8F3655D-F787-42EB-B00D-1E7BA74074A1}">
      <dgm:prSet/>
      <dgm:spPr/>
      <dgm:t>
        <a:bodyPr/>
        <a:lstStyle/>
        <a:p>
          <a:r>
            <a:rPr lang="en-US" b="1"/>
            <a:t>2010s</a:t>
          </a:r>
        </a:p>
      </dgm:t>
    </dgm:pt>
    <dgm:pt modelId="{55435FCA-9E91-47FD-BB23-9DC2BFB5C621}" type="parTrans" cxnId="{35A853EC-40DB-4E23-85A1-C4D2A1B2218B}">
      <dgm:prSet/>
      <dgm:spPr/>
      <dgm:t>
        <a:bodyPr/>
        <a:lstStyle/>
        <a:p>
          <a:endParaRPr lang="en-US"/>
        </a:p>
      </dgm:t>
    </dgm:pt>
    <dgm:pt modelId="{0FE09E51-D800-45EA-B773-C461828F4095}" type="sibTrans" cxnId="{35A853EC-40DB-4E23-85A1-C4D2A1B2218B}">
      <dgm:prSet/>
      <dgm:spPr/>
      <dgm:t>
        <a:bodyPr/>
        <a:lstStyle/>
        <a:p>
          <a:endParaRPr lang="en-US"/>
        </a:p>
      </dgm:t>
    </dgm:pt>
    <dgm:pt modelId="{B68CD1F7-BFA3-41B7-ADF7-055DB0A33236}">
      <dgm:prSet/>
      <dgm:spPr/>
      <dgm:t>
        <a:bodyPr/>
        <a:lstStyle/>
        <a:p>
          <a:pPr rtl="0"/>
          <a:r>
            <a:rPr lang="en-US"/>
            <a:t>Da Vinci becomes most prevalent surgical system with notable </a:t>
          </a:r>
          <a:r>
            <a:rPr lang="en-US">
              <a:latin typeface="Century Gothic" panose="020B0502020202020204"/>
            </a:rPr>
            <a:t>milestone (see video).</a:t>
          </a:r>
          <a:endParaRPr lang="en-US"/>
        </a:p>
      </dgm:t>
    </dgm:pt>
    <dgm:pt modelId="{25805739-ED25-4D9E-ADE2-A9D9287556DE}" type="parTrans" cxnId="{6BC6B1D6-466A-4666-BCBA-61E559476374}">
      <dgm:prSet/>
      <dgm:spPr/>
      <dgm:t>
        <a:bodyPr/>
        <a:lstStyle/>
        <a:p>
          <a:endParaRPr lang="en-US"/>
        </a:p>
      </dgm:t>
    </dgm:pt>
    <dgm:pt modelId="{6AC4A59D-0482-472D-AE22-23495537E617}" type="sibTrans" cxnId="{6BC6B1D6-466A-4666-BCBA-61E559476374}">
      <dgm:prSet/>
      <dgm:spPr/>
      <dgm:t>
        <a:bodyPr/>
        <a:lstStyle/>
        <a:p>
          <a:endParaRPr lang="en-US"/>
        </a:p>
      </dgm:t>
    </dgm:pt>
    <dgm:pt modelId="{E89A5F70-8866-40E7-AB0E-EB916A40577C}" type="pres">
      <dgm:prSet presAssocID="{8E1DA5F4-9C77-495F-87C8-927BCE6650FA}" presName="Name0" presStyleCnt="0">
        <dgm:presLayoutVars>
          <dgm:chMax/>
          <dgm:chPref/>
          <dgm:animLvl val="lvl"/>
        </dgm:presLayoutVars>
      </dgm:prSet>
      <dgm:spPr/>
    </dgm:pt>
    <dgm:pt modelId="{F494AE9D-AE81-44AA-BB3C-99A606EB6C88}" type="pres">
      <dgm:prSet presAssocID="{B1695898-2EF1-4A8F-9F90-29A84F8CA250}" presName="composite1" presStyleCnt="0"/>
      <dgm:spPr/>
    </dgm:pt>
    <dgm:pt modelId="{29A81BD1-7DDE-483F-8656-4D4B77C83190}" type="pres">
      <dgm:prSet presAssocID="{B1695898-2EF1-4A8F-9F90-29A84F8CA250}" presName="parent1" presStyleLbl="alignNode1" presStyleIdx="0" presStyleCnt="5">
        <dgm:presLayoutVars>
          <dgm:chMax val="1"/>
          <dgm:chPref val="1"/>
          <dgm:bulletEnabled val="1"/>
        </dgm:presLayoutVars>
      </dgm:prSet>
      <dgm:spPr/>
    </dgm:pt>
    <dgm:pt modelId="{1132A875-067C-4FBA-8C6E-E9F9DB0AAFA1}" type="pres">
      <dgm:prSet presAssocID="{B1695898-2EF1-4A8F-9F90-29A84F8CA250}" presName="Childtext1" presStyleLbl="revTx" presStyleIdx="0" presStyleCnt="5">
        <dgm:presLayoutVars>
          <dgm:bulletEnabled val="1"/>
        </dgm:presLayoutVars>
      </dgm:prSet>
      <dgm:spPr/>
    </dgm:pt>
    <dgm:pt modelId="{3718833C-0571-402C-949D-6B551FF0EE32}" type="pres">
      <dgm:prSet presAssocID="{B1695898-2EF1-4A8F-9F90-29A84F8CA250}" presName="ConnectLine1" presStyleLbl="sibTrans1D1" presStyleIdx="0" presStyleCnt="5"/>
      <dgm:spPr>
        <a:noFill/>
        <a:ln w="9525" cap="rnd" cmpd="sng" algn="ctr">
          <a:solidFill>
            <a:schemeClr val="accent1">
              <a:hueOff val="0"/>
              <a:satOff val="0"/>
              <a:lumOff val="0"/>
              <a:alphaOff val="0"/>
            </a:schemeClr>
          </a:solidFill>
          <a:prstDash val="dash"/>
        </a:ln>
        <a:effectLst/>
      </dgm:spPr>
    </dgm:pt>
    <dgm:pt modelId="{A423AD19-E36B-4117-9B50-A63B80DF4BE6}" type="pres">
      <dgm:prSet presAssocID="{B1695898-2EF1-4A8F-9F90-29A84F8CA250}" presName="ConnectLineEnd1" presStyleLbl="lnNode1" presStyleIdx="0" presStyleCnt="5"/>
      <dgm:spPr/>
    </dgm:pt>
    <dgm:pt modelId="{B35D44A9-C9B1-4D74-AC35-33DBEC99A700}" type="pres">
      <dgm:prSet presAssocID="{B1695898-2EF1-4A8F-9F90-29A84F8CA250}" presName="EmptyPane1" presStyleCnt="0"/>
      <dgm:spPr/>
    </dgm:pt>
    <dgm:pt modelId="{61BBB616-C5A9-4ACF-9902-54BFA8D1B95A}" type="pres">
      <dgm:prSet presAssocID="{943BBD7C-0607-4A99-A7E1-64791A322441}" presName="spaceBetweenRectangles1" presStyleCnt="0"/>
      <dgm:spPr/>
    </dgm:pt>
    <dgm:pt modelId="{6FFF32BC-9495-4B7F-B19D-B14349B17868}" type="pres">
      <dgm:prSet presAssocID="{FB09BFD9-12A8-49E4-B3EC-6092CF619D6C}" presName="composite1" presStyleCnt="0"/>
      <dgm:spPr/>
    </dgm:pt>
    <dgm:pt modelId="{44EE1BD2-7A30-4FA7-B4BF-3E3E99AFBCD3}" type="pres">
      <dgm:prSet presAssocID="{FB09BFD9-12A8-49E4-B3EC-6092CF619D6C}" presName="parent1" presStyleLbl="alignNode1" presStyleIdx="1" presStyleCnt="5">
        <dgm:presLayoutVars>
          <dgm:chMax val="1"/>
          <dgm:chPref val="1"/>
          <dgm:bulletEnabled val="1"/>
        </dgm:presLayoutVars>
      </dgm:prSet>
      <dgm:spPr/>
    </dgm:pt>
    <dgm:pt modelId="{7B7D9D34-A614-4294-BA51-595C02F2B2A0}" type="pres">
      <dgm:prSet presAssocID="{FB09BFD9-12A8-49E4-B3EC-6092CF619D6C}" presName="Childtext1" presStyleLbl="revTx" presStyleIdx="1" presStyleCnt="5">
        <dgm:presLayoutVars>
          <dgm:bulletEnabled val="1"/>
        </dgm:presLayoutVars>
      </dgm:prSet>
      <dgm:spPr/>
    </dgm:pt>
    <dgm:pt modelId="{237B460E-D461-4B0C-B64B-953723813A87}" type="pres">
      <dgm:prSet presAssocID="{FB09BFD9-12A8-49E4-B3EC-6092CF619D6C}" presName="ConnectLine1" presStyleLbl="sibTrans1D1" presStyleIdx="1" presStyleCnt="5"/>
      <dgm:spPr>
        <a:noFill/>
        <a:ln w="9525" cap="rnd" cmpd="sng" algn="ctr">
          <a:solidFill>
            <a:schemeClr val="accent1">
              <a:hueOff val="0"/>
              <a:satOff val="0"/>
              <a:lumOff val="0"/>
              <a:alphaOff val="0"/>
            </a:schemeClr>
          </a:solidFill>
          <a:prstDash val="dash"/>
        </a:ln>
        <a:effectLst/>
      </dgm:spPr>
    </dgm:pt>
    <dgm:pt modelId="{BE116B4E-8883-414F-9B21-9E459B13EFC0}" type="pres">
      <dgm:prSet presAssocID="{FB09BFD9-12A8-49E4-B3EC-6092CF619D6C}" presName="ConnectLineEnd1" presStyleLbl="lnNode1" presStyleIdx="1" presStyleCnt="5"/>
      <dgm:spPr/>
    </dgm:pt>
    <dgm:pt modelId="{85B02FFD-1617-4BF1-8BC4-91DB2C301CC9}" type="pres">
      <dgm:prSet presAssocID="{FB09BFD9-12A8-49E4-B3EC-6092CF619D6C}" presName="EmptyPane1" presStyleCnt="0"/>
      <dgm:spPr/>
    </dgm:pt>
    <dgm:pt modelId="{837ED5EE-A72F-42F6-B95F-ABAD6F90786F}" type="pres">
      <dgm:prSet presAssocID="{E35B96C7-1E75-4E94-A248-05A1ED83D11E}" presName="spaceBetweenRectangles1" presStyleCnt="0"/>
      <dgm:spPr/>
    </dgm:pt>
    <dgm:pt modelId="{56FE10D5-8B08-4A0E-9D55-CE26DADB1768}" type="pres">
      <dgm:prSet presAssocID="{1E85E4C5-D9BE-4EE9-BCE2-22A982C96199}" presName="composite1" presStyleCnt="0"/>
      <dgm:spPr/>
    </dgm:pt>
    <dgm:pt modelId="{D76DDDAA-8489-4B47-A85C-BF0527CCB11D}" type="pres">
      <dgm:prSet presAssocID="{1E85E4C5-D9BE-4EE9-BCE2-22A982C96199}" presName="parent1" presStyleLbl="alignNode1" presStyleIdx="2" presStyleCnt="5">
        <dgm:presLayoutVars>
          <dgm:chMax val="1"/>
          <dgm:chPref val="1"/>
          <dgm:bulletEnabled val="1"/>
        </dgm:presLayoutVars>
      </dgm:prSet>
      <dgm:spPr/>
    </dgm:pt>
    <dgm:pt modelId="{4F58B706-C815-4E26-89FF-18949FCB239A}" type="pres">
      <dgm:prSet presAssocID="{1E85E4C5-D9BE-4EE9-BCE2-22A982C96199}" presName="Childtext1" presStyleLbl="revTx" presStyleIdx="2" presStyleCnt="5">
        <dgm:presLayoutVars>
          <dgm:bulletEnabled val="1"/>
        </dgm:presLayoutVars>
      </dgm:prSet>
      <dgm:spPr/>
    </dgm:pt>
    <dgm:pt modelId="{E259902A-ABD0-4AE5-AC9C-06F537A6B80F}" type="pres">
      <dgm:prSet presAssocID="{1E85E4C5-D9BE-4EE9-BCE2-22A982C96199}" presName="ConnectLine1" presStyleLbl="sibTrans1D1" presStyleIdx="2" presStyleCnt="5"/>
      <dgm:spPr>
        <a:noFill/>
        <a:ln w="9525" cap="rnd" cmpd="sng" algn="ctr">
          <a:solidFill>
            <a:schemeClr val="accent1">
              <a:hueOff val="0"/>
              <a:satOff val="0"/>
              <a:lumOff val="0"/>
              <a:alphaOff val="0"/>
            </a:schemeClr>
          </a:solidFill>
          <a:prstDash val="dash"/>
        </a:ln>
        <a:effectLst/>
      </dgm:spPr>
    </dgm:pt>
    <dgm:pt modelId="{B7D0445B-9197-429F-996B-F095A3FA692C}" type="pres">
      <dgm:prSet presAssocID="{1E85E4C5-D9BE-4EE9-BCE2-22A982C96199}" presName="ConnectLineEnd1" presStyleLbl="lnNode1" presStyleIdx="2" presStyleCnt="5"/>
      <dgm:spPr/>
    </dgm:pt>
    <dgm:pt modelId="{D6988C0D-E2E1-4D5D-ADB8-2B48DE3C45C2}" type="pres">
      <dgm:prSet presAssocID="{1E85E4C5-D9BE-4EE9-BCE2-22A982C96199}" presName="EmptyPane1" presStyleCnt="0"/>
      <dgm:spPr/>
    </dgm:pt>
    <dgm:pt modelId="{03104C99-7BA8-4F1E-8458-C7B91CA4811E}" type="pres">
      <dgm:prSet presAssocID="{E002F7BC-B00F-440A-88CB-65B6FE36E69C}" presName="spaceBetweenRectangles1" presStyleCnt="0"/>
      <dgm:spPr/>
    </dgm:pt>
    <dgm:pt modelId="{55FD0D87-788D-453E-BCD0-89342F2BABE4}" type="pres">
      <dgm:prSet presAssocID="{35070EA9-579F-497D-A17C-59830531EE02}" presName="composite1" presStyleCnt="0"/>
      <dgm:spPr/>
    </dgm:pt>
    <dgm:pt modelId="{8C549336-2E3F-4EEA-BE0A-8FE2980A5922}" type="pres">
      <dgm:prSet presAssocID="{35070EA9-579F-497D-A17C-59830531EE02}" presName="parent1" presStyleLbl="alignNode1" presStyleIdx="3" presStyleCnt="5">
        <dgm:presLayoutVars>
          <dgm:chMax val="1"/>
          <dgm:chPref val="1"/>
          <dgm:bulletEnabled val="1"/>
        </dgm:presLayoutVars>
      </dgm:prSet>
      <dgm:spPr/>
    </dgm:pt>
    <dgm:pt modelId="{E5D66458-BB8E-4A27-8172-B0ECCC0E1B45}" type="pres">
      <dgm:prSet presAssocID="{35070EA9-579F-497D-A17C-59830531EE02}" presName="Childtext1" presStyleLbl="revTx" presStyleIdx="3" presStyleCnt="5">
        <dgm:presLayoutVars>
          <dgm:bulletEnabled val="1"/>
        </dgm:presLayoutVars>
      </dgm:prSet>
      <dgm:spPr/>
    </dgm:pt>
    <dgm:pt modelId="{0C75DE22-1146-4BC7-AAC1-5E168F4AD5CD}" type="pres">
      <dgm:prSet presAssocID="{35070EA9-579F-497D-A17C-59830531EE02}" presName="ConnectLine1" presStyleLbl="sibTrans1D1" presStyleIdx="3" presStyleCnt="5"/>
      <dgm:spPr>
        <a:noFill/>
        <a:ln w="9525" cap="rnd" cmpd="sng" algn="ctr">
          <a:solidFill>
            <a:schemeClr val="accent1">
              <a:hueOff val="0"/>
              <a:satOff val="0"/>
              <a:lumOff val="0"/>
              <a:alphaOff val="0"/>
            </a:schemeClr>
          </a:solidFill>
          <a:prstDash val="dash"/>
        </a:ln>
        <a:effectLst/>
      </dgm:spPr>
    </dgm:pt>
    <dgm:pt modelId="{E5A005B5-DA0A-4392-86B6-E5231B5DDEEC}" type="pres">
      <dgm:prSet presAssocID="{35070EA9-579F-497D-A17C-59830531EE02}" presName="ConnectLineEnd1" presStyleLbl="lnNode1" presStyleIdx="3" presStyleCnt="5"/>
      <dgm:spPr/>
    </dgm:pt>
    <dgm:pt modelId="{997354FA-E674-4B5B-83E0-402B4F971DE3}" type="pres">
      <dgm:prSet presAssocID="{35070EA9-579F-497D-A17C-59830531EE02}" presName="EmptyPane1" presStyleCnt="0"/>
      <dgm:spPr/>
    </dgm:pt>
    <dgm:pt modelId="{D4E77428-F01D-4353-9D22-09142E1CC178}" type="pres">
      <dgm:prSet presAssocID="{4CEBE046-1CDC-4403-B071-A5E343F02F81}" presName="spaceBetweenRectangles1" presStyleCnt="0"/>
      <dgm:spPr/>
    </dgm:pt>
    <dgm:pt modelId="{E4C158A2-F7AF-47CA-828A-AD90D58D439F}" type="pres">
      <dgm:prSet presAssocID="{C8F3655D-F787-42EB-B00D-1E7BA74074A1}" presName="composite1" presStyleCnt="0"/>
      <dgm:spPr/>
    </dgm:pt>
    <dgm:pt modelId="{36EFEF4D-2DA3-491C-8697-84486A7FA35E}" type="pres">
      <dgm:prSet presAssocID="{C8F3655D-F787-42EB-B00D-1E7BA74074A1}" presName="parent1" presStyleLbl="alignNode1" presStyleIdx="4" presStyleCnt="5">
        <dgm:presLayoutVars>
          <dgm:chMax val="1"/>
          <dgm:chPref val="1"/>
          <dgm:bulletEnabled val="1"/>
        </dgm:presLayoutVars>
      </dgm:prSet>
      <dgm:spPr/>
    </dgm:pt>
    <dgm:pt modelId="{0E964BAC-4921-44CE-BAEC-AB2C5F22714E}" type="pres">
      <dgm:prSet presAssocID="{C8F3655D-F787-42EB-B00D-1E7BA74074A1}" presName="Childtext1" presStyleLbl="revTx" presStyleIdx="4" presStyleCnt="5">
        <dgm:presLayoutVars>
          <dgm:bulletEnabled val="1"/>
        </dgm:presLayoutVars>
      </dgm:prSet>
      <dgm:spPr/>
    </dgm:pt>
    <dgm:pt modelId="{78EF61ED-6FDB-46E2-B57A-CA3A428E998A}" type="pres">
      <dgm:prSet presAssocID="{C8F3655D-F787-42EB-B00D-1E7BA74074A1}" presName="ConnectLine1" presStyleLbl="sibTrans1D1" presStyleIdx="4" presStyleCnt="5"/>
      <dgm:spPr>
        <a:noFill/>
        <a:ln w="9525" cap="rnd" cmpd="sng" algn="ctr">
          <a:solidFill>
            <a:schemeClr val="accent1">
              <a:hueOff val="0"/>
              <a:satOff val="0"/>
              <a:lumOff val="0"/>
              <a:alphaOff val="0"/>
            </a:schemeClr>
          </a:solidFill>
          <a:prstDash val="dash"/>
        </a:ln>
        <a:effectLst/>
      </dgm:spPr>
    </dgm:pt>
    <dgm:pt modelId="{2DA83F69-45E7-4B9C-A39E-415C744AB72D}" type="pres">
      <dgm:prSet presAssocID="{C8F3655D-F787-42EB-B00D-1E7BA74074A1}" presName="ConnectLineEnd1" presStyleLbl="lnNode1" presStyleIdx="4" presStyleCnt="5"/>
      <dgm:spPr/>
    </dgm:pt>
    <dgm:pt modelId="{9937BDBC-67F5-426C-B2EB-BC39A133D1EF}" type="pres">
      <dgm:prSet presAssocID="{C8F3655D-F787-42EB-B00D-1E7BA74074A1}" presName="EmptyPane1" presStyleCnt="0"/>
      <dgm:spPr/>
    </dgm:pt>
  </dgm:ptLst>
  <dgm:cxnLst>
    <dgm:cxn modelId="{63F22B06-BCC9-4438-A331-AE97ADE4A224}" srcId="{8E1DA5F4-9C77-495F-87C8-927BCE6650FA}" destId="{B1695898-2EF1-4A8F-9F90-29A84F8CA250}" srcOrd="0" destOrd="0" parTransId="{19854D7A-8A5B-4E8D-8A6A-389292337F3F}" sibTransId="{943BBD7C-0607-4A99-A7E1-64791A322441}"/>
    <dgm:cxn modelId="{0F995311-C5A2-4828-B104-FEB85237BE92}" type="presOf" srcId="{B68CD1F7-BFA3-41B7-ADF7-055DB0A33236}" destId="{0E964BAC-4921-44CE-BAEC-AB2C5F22714E}" srcOrd="0" destOrd="0" presId="urn:microsoft.com/office/officeart/2016/7/layout/RoundedRectangleTimeline"/>
    <dgm:cxn modelId="{03AE101D-F256-4589-8AE2-B1A83075AAEF}" srcId="{B1695898-2EF1-4A8F-9F90-29A84F8CA250}" destId="{67EA6893-C60E-43FC-AD63-D34ED9B964AE}" srcOrd="0" destOrd="0" parTransId="{70CB5B54-3F95-440B-B744-37E6643B1035}" sibTransId="{B628D202-EF5E-4D13-AADF-DB03B886A373}"/>
    <dgm:cxn modelId="{9679531E-24AE-41DE-B2DE-CC23260F1AF5}" type="presOf" srcId="{8E1DA5F4-9C77-495F-87C8-927BCE6650FA}" destId="{E89A5F70-8866-40E7-AB0E-EB916A40577C}" srcOrd="0" destOrd="0" presId="urn:microsoft.com/office/officeart/2016/7/layout/RoundedRectangleTimeline"/>
    <dgm:cxn modelId="{ED02E330-647B-4FD9-B3C4-8613C72FDDD3}" srcId="{FB09BFD9-12A8-49E4-B3EC-6092CF619D6C}" destId="{A041B75D-5D99-4A01-ADB6-3E0FC1F020A9}" srcOrd="0" destOrd="0" parTransId="{FEC65E1F-FA57-4D4D-8554-294313DB88CF}" sibTransId="{995A2665-6238-464E-AD8C-5DEB1E3A665F}"/>
    <dgm:cxn modelId="{0ED1355B-521F-49A7-8525-F2AEED53095A}" type="presOf" srcId="{1E9C4E1D-107B-41CF-8A44-7726BA7C7AC6}" destId="{4F58B706-C815-4E26-89FF-18949FCB239A}" srcOrd="0" destOrd="0" presId="urn:microsoft.com/office/officeart/2016/7/layout/RoundedRectangleTimeline"/>
    <dgm:cxn modelId="{7A6C3962-BA80-41BB-87DC-512B455DED63}" srcId="{1E85E4C5-D9BE-4EE9-BCE2-22A982C96199}" destId="{1E9C4E1D-107B-41CF-8A44-7726BA7C7AC6}" srcOrd="0" destOrd="0" parTransId="{CEA343FD-60EB-4C38-91F8-595C07734CA7}" sibTransId="{9BD9009A-7143-4ED4-A1E3-097E17724151}"/>
    <dgm:cxn modelId="{FB862C64-A7A2-4AAF-BDB0-20ED593CADA4}" type="presOf" srcId="{A041B75D-5D99-4A01-ADB6-3E0FC1F020A9}" destId="{7B7D9D34-A614-4294-BA51-595C02F2B2A0}" srcOrd="0" destOrd="0" presId="urn:microsoft.com/office/officeart/2016/7/layout/RoundedRectangleTimeline"/>
    <dgm:cxn modelId="{58484E66-DE18-4CCC-B6DE-B500D182691D}" type="presOf" srcId="{67EA6893-C60E-43FC-AD63-D34ED9B964AE}" destId="{1132A875-067C-4FBA-8C6E-E9F9DB0AAFA1}" srcOrd="0" destOrd="0" presId="urn:microsoft.com/office/officeart/2016/7/layout/RoundedRectangleTimeline"/>
    <dgm:cxn modelId="{9DFC087D-57DC-4646-A08A-E254CF31780F}" srcId="{35070EA9-579F-497D-A17C-59830531EE02}" destId="{409A9126-C43E-4A16-BE82-09F7E641B805}" srcOrd="0" destOrd="0" parTransId="{EA50F809-C53D-4C78-AE50-FFEF094F8E20}" sibTransId="{83848DD3-D098-462C-A574-7BB05FA90488}"/>
    <dgm:cxn modelId="{A59D8198-E7E6-45EF-8D99-9915562B2917}" srcId="{8E1DA5F4-9C77-495F-87C8-927BCE6650FA}" destId="{35070EA9-579F-497D-A17C-59830531EE02}" srcOrd="3" destOrd="0" parTransId="{8D8095E7-59FC-4620-9F83-CB9C2EFD3AF2}" sibTransId="{4CEBE046-1CDC-4403-B071-A5E343F02F81}"/>
    <dgm:cxn modelId="{6ADE079B-20FC-4677-A606-CF716F73133A}" srcId="{8E1DA5F4-9C77-495F-87C8-927BCE6650FA}" destId="{FB09BFD9-12A8-49E4-B3EC-6092CF619D6C}" srcOrd="1" destOrd="0" parTransId="{FC373A0A-5668-432E-95CA-91FDA25ABE4D}" sibTransId="{E35B96C7-1E75-4E94-A248-05A1ED83D11E}"/>
    <dgm:cxn modelId="{9D9B8CA9-0BAD-427D-AEEE-D19FA9F9436F}" type="presOf" srcId="{409A9126-C43E-4A16-BE82-09F7E641B805}" destId="{E5D66458-BB8E-4A27-8172-B0ECCC0E1B45}" srcOrd="0" destOrd="0" presId="urn:microsoft.com/office/officeart/2016/7/layout/RoundedRectangleTimeline"/>
    <dgm:cxn modelId="{C7CF36B3-868C-41D1-A198-CDE795DEE7F0}" type="presOf" srcId="{B1695898-2EF1-4A8F-9F90-29A84F8CA250}" destId="{29A81BD1-7DDE-483F-8656-4D4B77C83190}" srcOrd="0" destOrd="0" presId="urn:microsoft.com/office/officeart/2016/7/layout/RoundedRectangleTimeline"/>
    <dgm:cxn modelId="{A5B29FB7-28B2-440E-A124-4799B6AE2EC0}" type="presOf" srcId="{FB09BFD9-12A8-49E4-B3EC-6092CF619D6C}" destId="{44EE1BD2-7A30-4FA7-B4BF-3E3E99AFBCD3}" srcOrd="0" destOrd="0" presId="urn:microsoft.com/office/officeart/2016/7/layout/RoundedRectangleTimeline"/>
    <dgm:cxn modelId="{8C65F9B9-30B1-422B-B104-B4C5D5DCBF29}" type="presOf" srcId="{35070EA9-579F-497D-A17C-59830531EE02}" destId="{8C549336-2E3F-4EEA-BE0A-8FE2980A5922}" srcOrd="0" destOrd="0" presId="urn:microsoft.com/office/officeart/2016/7/layout/RoundedRectangleTimeline"/>
    <dgm:cxn modelId="{4FED3CC0-F3C5-4411-8557-4C045093D7DE}" srcId="{8E1DA5F4-9C77-495F-87C8-927BCE6650FA}" destId="{1E85E4C5-D9BE-4EE9-BCE2-22A982C96199}" srcOrd="2" destOrd="0" parTransId="{FD6E87BC-EE50-4862-9B8C-3EAF2585105C}" sibTransId="{E002F7BC-B00F-440A-88CB-65B6FE36E69C}"/>
    <dgm:cxn modelId="{6BC6B1D6-466A-4666-BCBA-61E559476374}" srcId="{C8F3655D-F787-42EB-B00D-1E7BA74074A1}" destId="{B68CD1F7-BFA3-41B7-ADF7-055DB0A33236}" srcOrd="0" destOrd="0" parTransId="{25805739-ED25-4D9E-ADE2-A9D9287556DE}" sibTransId="{6AC4A59D-0482-472D-AE22-23495537E617}"/>
    <dgm:cxn modelId="{777F59E1-E0B1-45A6-8C55-D7D61DE5EE24}" type="presOf" srcId="{C8F3655D-F787-42EB-B00D-1E7BA74074A1}" destId="{36EFEF4D-2DA3-491C-8697-84486A7FA35E}" srcOrd="0" destOrd="0" presId="urn:microsoft.com/office/officeart/2016/7/layout/RoundedRectangleTimeline"/>
    <dgm:cxn modelId="{4730A8EB-B9A7-44BB-BEFB-E9C6B75B768D}" type="presOf" srcId="{1E85E4C5-D9BE-4EE9-BCE2-22A982C96199}" destId="{D76DDDAA-8489-4B47-A85C-BF0527CCB11D}" srcOrd="0" destOrd="0" presId="urn:microsoft.com/office/officeart/2016/7/layout/RoundedRectangleTimeline"/>
    <dgm:cxn modelId="{35A853EC-40DB-4E23-85A1-C4D2A1B2218B}" srcId="{8E1DA5F4-9C77-495F-87C8-927BCE6650FA}" destId="{C8F3655D-F787-42EB-B00D-1E7BA74074A1}" srcOrd="4" destOrd="0" parTransId="{55435FCA-9E91-47FD-BB23-9DC2BFB5C621}" sibTransId="{0FE09E51-D800-45EA-B773-C461828F4095}"/>
    <dgm:cxn modelId="{0EEAA463-2A70-46F7-A3F3-FF2069D6B3A6}" type="presParOf" srcId="{E89A5F70-8866-40E7-AB0E-EB916A40577C}" destId="{F494AE9D-AE81-44AA-BB3C-99A606EB6C88}" srcOrd="0" destOrd="0" presId="urn:microsoft.com/office/officeart/2016/7/layout/RoundedRectangleTimeline"/>
    <dgm:cxn modelId="{92C585F0-2C10-4045-8B62-3D8DF39CED3C}" type="presParOf" srcId="{F494AE9D-AE81-44AA-BB3C-99A606EB6C88}" destId="{29A81BD1-7DDE-483F-8656-4D4B77C83190}" srcOrd="0" destOrd="0" presId="urn:microsoft.com/office/officeart/2016/7/layout/RoundedRectangleTimeline"/>
    <dgm:cxn modelId="{3A5F8E70-A1CB-4C0C-81F1-3DDDB36A9A08}" type="presParOf" srcId="{F494AE9D-AE81-44AA-BB3C-99A606EB6C88}" destId="{1132A875-067C-4FBA-8C6E-E9F9DB0AAFA1}" srcOrd="1" destOrd="0" presId="urn:microsoft.com/office/officeart/2016/7/layout/RoundedRectangleTimeline"/>
    <dgm:cxn modelId="{2AAADEC4-7B8E-4A78-90CA-A0649F755CC1}" type="presParOf" srcId="{F494AE9D-AE81-44AA-BB3C-99A606EB6C88}" destId="{3718833C-0571-402C-949D-6B551FF0EE32}" srcOrd="2" destOrd="0" presId="urn:microsoft.com/office/officeart/2016/7/layout/RoundedRectangleTimeline"/>
    <dgm:cxn modelId="{AF8FC78C-7191-4BBE-A3DF-BF4055468520}" type="presParOf" srcId="{F494AE9D-AE81-44AA-BB3C-99A606EB6C88}" destId="{A423AD19-E36B-4117-9B50-A63B80DF4BE6}" srcOrd="3" destOrd="0" presId="urn:microsoft.com/office/officeart/2016/7/layout/RoundedRectangleTimeline"/>
    <dgm:cxn modelId="{633BAF6A-695B-4D86-A596-9E930736D66D}" type="presParOf" srcId="{F494AE9D-AE81-44AA-BB3C-99A606EB6C88}" destId="{B35D44A9-C9B1-4D74-AC35-33DBEC99A700}" srcOrd="4" destOrd="0" presId="urn:microsoft.com/office/officeart/2016/7/layout/RoundedRectangleTimeline"/>
    <dgm:cxn modelId="{D770F4BC-FAC7-48D0-B01C-3DCFB1402243}" type="presParOf" srcId="{E89A5F70-8866-40E7-AB0E-EB916A40577C}" destId="{61BBB616-C5A9-4ACF-9902-54BFA8D1B95A}" srcOrd="1" destOrd="0" presId="urn:microsoft.com/office/officeart/2016/7/layout/RoundedRectangleTimeline"/>
    <dgm:cxn modelId="{53113943-D217-420C-99E1-D211E4F37C25}" type="presParOf" srcId="{E89A5F70-8866-40E7-AB0E-EB916A40577C}" destId="{6FFF32BC-9495-4B7F-B19D-B14349B17868}" srcOrd="2" destOrd="0" presId="urn:microsoft.com/office/officeart/2016/7/layout/RoundedRectangleTimeline"/>
    <dgm:cxn modelId="{45215FF4-0609-4FDB-BA68-650D333AA5DF}" type="presParOf" srcId="{6FFF32BC-9495-4B7F-B19D-B14349B17868}" destId="{44EE1BD2-7A30-4FA7-B4BF-3E3E99AFBCD3}" srcOrd="0" destOrd="0" presId="urn:microsoft.com/office/officeart/2016/7/layout/RoundedRectangleTimeline"/>
    <dgm:cxn modelId="{8AF8EB5F-698A-414A-8EE5-7011FC5CC637}" type="presParOf" srcId="{6FFF32BC-9495-4B7F-B19D-B14349B17868}" destId="{7B7D9D34-A614-4294-BA51-595C02F2B2A0}" srcOrd="1" destOrd="0" presId="urn:microsoft.com/office/officeart/2016/7/layout/RoundedRectangleTimeline"/>
    <dgm:cxn modelId="{195D9456-BCDF-4708-9712-708D23A01857}" type="presParOf" srcId="{6FFF32BC-9495-4B7F-B19D-B14349B17868}" destId="{237B460E-D461-4B0C-B64B-953723813A87}" srcOrd="2" destOrd="0" presId="urn:microsoft.com/office/officeart/2016/7/layout/RoundedRectangleTimeline"/>
    <dgm:cxn modelId="{6EA0AEDD-55F1-4157-934C-CB9AE4F6B32C}" type="presParOf" srcId="{6FFF32BC-9495-4B7F-B19D-B14349B17868}" destId="{BE116B4E-8883-414F-9B21-9E459B13EFC0}" srcOrd="3" destOrd="0" presId="urn:microsoft.com/office/officeart/2016/7/layout/RoundedRectangleTimeline"/>
    <dgm:cxn modelId="{E355FBDF-2151-459A-86E3-5BF47210CE91}" type="presParOf" srcId="{6FFF32BC-9495-4B7F-B19D-B14349B17868}" destId="{85B02FFD-1617-4BF1-8BC4-91DB2C301CC9}" srcOrd="4" destOrd="0" presId="urn:microsoft.com/office/officeart/2016/7/layout/RoundedRectangleTimeline"/>
    <dgm:cxn modelId="{2AA2708A-08B3-49EF-A8FF-8487201FC2C2}" type="presParOf" srcId="{E89A5F70-8866-40E7-AB0E-EB916A40577C}" destId="{837ED5EE-A72F-42F6-B95F-ABAD6F90786F}" srcOrd="3" destOrd="0" presId="urn:microsoft.com/office/officeart/2016/7/layout/RoundedRectangleTimeline"/>
    <dgm:cxn modelId="{AB04EB6B-FBE6-434B-9884-616B4E607C8E}" type="presParOf" srcId="{E89A5F70-8866-40E7-AB0E-EB916A40577C}" destId="{56FE10D5-8B08-4A0E-9D55-CE26DADB1768}" srcOrd="4" destOrd="0" presId="urn:microsoft.com/office/officeart/2016/7/layout/RoundedRectangleTimeline"/>
    <dgm:cxn modelId="{8803C235-319C-4EB5-87B6-89E2D06CC5D5}" type="presParOf" srcId="{56FE10D5-8B08-4A0E-9D55-CE26DADB1768}" destId="{D76DDDAA-8489-4B47-A85C-BF0527CCB11D}" srcOrd="0" destOrd="0" presId="urn:microsoft.com/office/officeart/2016/7/layout/RoundedRectangleTimeline"/>
    <dgm:cxn modelId="{D74FE340-D167-4687-B502-903DCAA3A7B2}" type="presParOf" srcId="{56FE10D5-8B08-4A0E-9D55-CE26DADB1768}" destId="{4F58B706-C815-4E26-89FF-18949FCB239A}" srcOrd="1" destOrd="0" presId="urn:microsoft.com/office/officeart/2016/7/layout/RoundedRectangleTimeline"/>
    <dgm:cxn modelId="{07E29180-F8D6-4586-9123-F390A91DD27B}" type="presParOf" srcId="{56FE10D5-8B08-4A0E-9D55-CE26DADB1768}" destId="{E259902A-ABD0-4AE5-AC9C-06F537A6B80F}" srcOrd="2" destOrd="0" presId="urn:microsoft.com/office/officeart/2016/7/layout/RoundedRectangleTimeline"/>
    <dgm:cxn modelId="{8F192294-A525-4B60-8CF5-99EDCD6D2210}" type="presParOf" srcId="{56FE10D5-8B08-4A0E-9D55-CE26DADB1768}" destId="{B7D0445B-9197-429F-996B-F095A3FA692C}" srcOrd="3" destOrd="0" presId="urn:microsoft.com/office/officeart/2016/7/layout/RoundedRectangleTimeline"/>
    <dgm:cxn modelId="{A22C01C1-D2C5-4B3F-9474-07F5AB540EF9}" type="presParOf" srcId="{56FE10D5-8B08-4A0E-9D55-CE26DADB1768}" destId="{D6988C0D-E2E1-4D5D-ADB8-2B48DE3C45C2}" srcOrd="4" destOrd="0" presId="urn:microsoft.com/office/officeart/2016/7/layout/RoundedRectangleTimeline"/>
    <dgm:cxn modelId="{6CF0B7FE-5B94-42CF-8520-C438C7BD8B85}" type="presParOf" srcId="{E89A5F70-8866-40E7-AB0E-EB916A40577C}" destId="{03104C99-7BA8-4F1E-8458-C7B91CA4811E}" srcOrd="5" destOrd="0" presId="urn:microsoft.com/office/officeart/2016/7/layout/RoundedRectangleTimeline"/>
    <dgm:cxn modelId="{A7570A56-F1DF-43ED-8BDF-E773F983482D}" type="presParOf" srcId="{E89A5F70-8866-40E7-AB0E-EB916A40577C}" destId="{55FD0D87-788D-453E-BCD0-89342F2BABE4}" srcOrd="6" destOrd="0" presId="urn:microsoft.com/office/officeart/2016/7/layout/RoundedRectangleTimeline"/>
    <dgm:cxn modelId="{99C7D09F-04E7-4A5A-B39C-04955ED9EE05}" type="presParOf" srcId="{55FD0D87-788D-453E-BCD0-89342F2BABE4}" destId="{8C549336-2E3F-4EEA-BE0A-8FE2980A5922}" srcOrd="0" destOrd="0" presId="urn:microsoft.com/office/officeart/2016/7/layout/RoundedRectangleTimeline"/>
    <dgm:cxn modelId="{3B9D90D4-3AA0-4508-80EA-FD091C7FE5E1}" type="presParOf" srcId="{55FD0D87-788D-453E-BCD0-89342F2BABE4}" destId="{E5D66458-BB8E-4A27-8172-B0ECCC0E1B45}" srcOrd="1" destOrd="0" presId="urn:microsoft.com/office/officeart/2016/7/layout/RoundedRectangleTimeline"/>
    <dgm:cxn modelId="{2DF9B82C-41F3-4BD6-A4A1-5F48BDCEECA4}" type="presParOf" srcId="{55FD0D87-788D-453E-BCD0-89342F2BABE4}" destId="{0C75DE22-1146-4BC7-AAC1-5E168F4AD5CD}" srcOrd="2" destOrd="0" presId="urn:microsoft.com/office/officeart/2016/7/layout/RoundedRectangleTimeline"/>
    <dgm:cxn modelId="{D4FFF6CD-AEC5-4C55-A142-42001E616D8E}" type="presParOf" srcId="{55FD0D87-788D-453E-BCD0-89342F2BABE4}" destId="{E5A005B5-DA0A-4392-86B6-E5231B5DDEEC}" srcOrd="3" destOrd="0" presId="urn:microsoft.com/office/officeart/2016/7/layout/RoundedRectangleTimeline"/>
    <dgm:cxn modelId="{7F51D96B-095E-48C5-A6FA-1F2A35F84341}" type="presParOf" srcId="{55FD0D87-788D-453E-BCD0-89342F2BABE4}" destId="{997354FA-E674-4B5B-83E0-402B4F971DE3}" srcOrd="4" destOrd="0" presId="urn:microsoft.com/office/officeart/2016/7/layout/RoundedRectangleTimeline"/>
    <dgm:cxn modelId="{EAF30E85-61D8-403F-9037-52832318E153}" type="presParOf" srcId="{E89A5F70-8866-40E7-AB0E-EB916A40577C}" destId="{D4E77428-F01D-4353-9D22-09142E1CC178}" srcOrd="7" destOrd="0" presId="urn:microsoft.com/office/officeart/2016/7/layout/RoundedRectangleTimeline"/>
    <dgm:cxn modelId="{907B11D6-4A63-4CE5-99AF-AD30AFD8E246}" type="presParOf" srcId="{E89A5F70-8866-40E7-AB0E-EB916A40577C}" destId="{E4C158A2-F7AF-47CA-828A-AD90D58D439F}" srcOrd="8" destOrd="0" presId="urn:microsoft.com/office/officeart/2016/7/layout/RoundedRectangleTimeline"/>
    <dgm:cxn modelId="{24A35538-B752-4516-AD8B-DF2EEF2C7091}" type="presParOf" srcId="{E4C158A2-F7AF-47CA-828A-AD90D58D439F}" destId="{36EFEF4D-2DA3-491C-8697-84486A7FA35E}" srcOrd="0" destOrd="0" presId="urn:microsoft.com/office/officeart/2016/7/layout/RoundedRectangleTimeline"/>
    <dgm:cxn modelId="{83FC55C2-8DBA-4FD4-9565-FC3229F0798F}" type="presParOf" srcId="{E4C158A2-F7AF-47CA-828A-AD90D58D439F}" destId="{0E964BAC-4921-44CE-BAEC-AB2C5F22714E}" srcOrd="1" destOrd="0" presId="urn:microsoft.com/office/officeart/2016/7/layout/RoundedRectangleTimeline"/>
    <dgm:cxn modelId="{6E467485-9678-4E6D-8668-90D61411691F}" type="presParOf" srcId="{E4C158A2-F7AF-47CA-828A-AD90D58D439F}" destId="{78EF61ED-6FDB-46E2-B57A-CA3A428E998A}" srcOrd="2" destOrd="0" presId="urn:microsoft.com/office/officeart/2016/7/layout/RoundedRectangleTimeline"/>
    <dgm:cxn modelId="{209C6494-A5E0-42E7-B4F0-25D9E129BB53}" type="presParOf" srcId="{E4C158A2-F7AF-47CA-828A-AD90D58D439F}" destId="{2DA83F69-45E7-4B9C-A39E-415C744AB72D}" srcOrd="3" destOrd="0" presId="urn:microsoft.com/office/officeart/2016/7/layout/RoundedRectangleTimeline"/>
    <dgm:cxn modelId="{827213A4-07A9-4315-82BA-998C661672F5}" type="presParOf" srcId="{E4C158A2-F7AF-47CA-828A-AD90D58D439F}" destId="{9937BDBC-67F5-426C-B2EB-BC39A133D1EF}" srcOrd="4" destOrd="0" presId="urn:microsoft.com/office/officeart/2016/7/layout/RoundedRectangle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A341AE-8845-44CD-89E6-C1723B36C5E4}" type="doc">
      <dgm:prSet loTypeId="urn:microsoft.com/office/officeart/2005/8/layout/chevron1" loCatId="process" qsTypeId="urn:microsoft.com/office/officeart/2005/8/quickstyle/simple4" qsCatId="simple" csTypeId="urn:microsoft.com/office/officeart/2005/8/colors/accent1_2" csCatId="accent1" phldr="1"/>
      <dgm:spPr/>
    </dgm:pt>
    <dgm:pt modelId="{CDE89D5A-A2BA-499C-AD2B-E38417B875A7}">
      <dgm:prSet phldrT="[Text]" phldr="0"/>
      <dgm:spPr/>
      <dgm:t>
        <a:bodyPr/>
        <a:lstStyle/>
        <a:p>
          <a:r>
            <a:rPr lang="en-GB" b="1">
              <a:latin typeface="Century Gothic" panose="020B0502020202020204"/>
            </a:rPr>
            <a:t>Input(s)</a:t>
          </a:r>
          <a:endParaRPr lang="en-GB" b="1"/>
        </a:p>
      </dgm:t>
    </dgm:pt>
    <dgm:pt modelId="{CDA774F9-E41D-46B8-A061-5825C397F47A}" type="parTrans" cxnId="{AA8D1633-E08F-490D-87C0-B94CD24B9A78}">
      <dgm:prSet/>
      <dgm:spPr/>
      <dgm:t>
        <a:bodyPr/>
        <a:lstStyle/>
        <a:p>
          <a:endParaRPr lang="en-GB"/>
        </a:p>
      </dgm:t>
    </dgm:pt>
    <dgm:pt modelId="{100F2791-732F-4368-959E-D354930C9B27}" type="sibTrans" cxnId="{AA8D1633-E08F-490D-87C0-B94CD24B9A78}">
      <dgm:prSet/>
      <dgm:spPr/>
      <dgm:t>
        <a:bodyPr/>
        <a:lstStyle/>
        <a:p>
          <a:endParaRPr lang="en-GB"/>
        </a:p>
      </dgm:t>
    </dgm:pt>
    <dgm:pt modelId="{809C0614-4079-4A0A-8FA7-AF9226C49790}">
      <dgm:prSet phldrT="[Text]" phldr="0"/>
      <dgm:spPr/>
      <dgm:t>
        <a:bodyPr/>
        <a:lstStyle/>
        <a:p>
          <a:pPr rtl="0"/>
          <a:r>
            <a:rPr lang="en-GB" b="1">
              <a:latin typeface="Century Gothic" panose="020B0502020202020204"/>
            </a:rPr>
            <a:t>Internal State</a:t>
          </a:r>
          <a:endParaRPr lang="en-GB" b="1"/>
        </a:p>
      </dgm:t>
    </dgm:pt>
    <dgm:pt modelId="{7C0BBF3D-597D-429C-8324-4E11953CA325}" type="parTrans" cxnId="{9DD10C15-9FF4-40B9-8435-EE7022B96228}">
      <dgm:prSet/>
      <dgm:spPr/>
      <dgm:t>
        <a:bodyPr/>
        <a:lstStyle/>
        <a:p>
          <a:endParaRPr lang="en-GB"/>
        </a:p>
      </dgm:t>
    </dgm:pt>
    <dgm:pt modelId="{A37B0B9E-9F0A-438F-86D2-5892594AF350}" type="sibTrans" cxnId="{9DD10C15-9FF4-40B9-8435-EE7022B96228}">
      <dgm:prSet/>
      <dgm:spPr/>
      <dgm:t>
        <a:bodyPr/>
        <a:lstStyle/>
        <a:p>
          <a:endParaRPr lang="en-GB"/>
        </a:p>
      </dgm:t>
    </dgm:pt>
    <dgm:pt modelId="{A842221F-DD0C-4774-BBDD-E69C9365B0E4}">
      <dgm:prSet phldrT="[Text]" phldr="0"/>
      <dgm:spPr/>
      <dgm:t>
        <a:bodyPr/>
        <a:lstStyle/>
        <a:p>
          <a:r>
            <a:rPr lang="en-GB" b="1">
              <a:latin typeface="Century Gothic" panose="020B0502020202020204"/>
            </a:rPr>
            <a:t>Output(s)</a:t>
          </a:r>
          <a:endParaRPr lang="en-GB" b="1"/>
        </a:p>
      </dgm:t>
    </dgm:pt>
    <dgm:pt modelId="{274B6AC5-44E6-4DE8-ABB0-AB5A6047E183}" type="parTrans" cxnId="{09C8A6D6-A763-4559-A2F8-129EFC9266EF}">
      <dgm:prSet/>
      <dgm:spPr/>
      <dgm:t>
        <a:bodyPr/>
        <a:lstStyle/>
        <a:p>
          <a:endParaRPr lang="en-GB"/>
        </a:p>
      </dgm:t>
    </dgm:pt>
    <dgm:pt modelId="{6B082193-198B-4296-BEB4-CA059C8E3418}" type="sibTrans" cxnId="{09C8A6D6-A763-4559-A2F8-129EFC9266EF}">
      <dgm:prSet/>
      <dgm:spPr/>
      <dgm:t>
        <a:bodyPr/>
        <a:lstStyle/>
        <a:p>
          <a:endParaRPr lang="en-GB"/>
        </a:p>
      </dgm:t>
    </dgm:pt>
    <dgm:pt modelId="{8FEDE05C-0BEB-4CEF-AA34-ACBA914A6D97}" type="pres">
      <dgm:prSet presAssocID="{99A341AE-8845-44CD-89E6-C1723B36C5E4}" presName="Name0" presStyleCnt="0">
        <dgm:presLayoutVars>
          <dgm:dir/>
          <dgm:animLvl val="lvl"/>
          <dgm:resizeHandles val="exact"/>
        </dgm:presLayoutVars>
      </dgm:prSet>
      <dgm:spPr/>
    </dgm:pt>
    <dgm:pt modelId="{E0976577-84BE-407C-B0FD-37E0454C8B46}" type="pres">
      <dgm:prSet presAssocID="{CDE89D5A-A2BA-499C-AD2B-E38417B875A7}" presName="parTxOnly" presStyleLbl="node1" presStyleIdx="0" presStyleCnt="3">
        <dgm:presLayoutVars>
          <dgm:chMax val="0"/>
          <dgm:chPref val="0"/>
          <dgm:bulletEnabled val="1"/>
        </dgm:presLayoutVars>
      </dgm:prSet>
      <dgm:spPr/>
    </dgm:pt>
    <dgm:pt modelId="{9236C384-576E-4BFE-B4AB-3A72463C5822}" type="pres">
      <dgm:prSet presAssocID="{100F2791-732F-4368-959E-D354930C9B27}" presName="parTxOnlySpace" presStyleCnt="0"/>
      <dgm:spPr/>
    </dgm:pt>
    <dgm:pt modelId="{C31D717C-64CF-4287-ADD1-EE96824ED1AF}" type="pres">
      <dgm:prSet presAssocID="{809C0614-4079-4A0A-8FA7-AF9226C49790}" presName="parTxOnly" presStyleLbl="node1" presStyleIdx="1" presStyleCnt="3">
        <dgm:presLayoutVars>
          <dgm:chMax val="0"/>
          <dgm:chPref val="0"/>
          <dgm:bulletEnabled val="1"/>
        </dgm:presLayoutVars>
      </dgm:prSet>
      <dgm:spPr/>
    </dgm:pt>
    <dgm:pt modelId="{C7AD07AD-CB93-4E9E-BA8C-E35623C5F8FB}" type="pres">
      <dgm:prSet presAssocID="{A37B0B9E-9F0A-438F-86D2-5892594AF350}" presName="parTxOnlySpace" presStyleCnt="0"/>
      <dgm:spPr/>
    </dgm:pt>
    <dgm:pt modelId="{41EA9248-A563-406E-B0B6-0BFD4C6A3749}" type="pres">
      <dgm:prSet presAssocID="{A842221F-DD0C-4774-BBDD-E69C9365B0E4}" presName="parTxOnly" presStyleLbl="node1" presStyleIdx="2" presStyleCnt="3">
        <dgm:presLayoutVars>
          <dgm:chMax val="0"/>
          <dgm:chPref val="0"/>
          <dgm:bulletEnabled val="1"/>
        </dgm:presLayoutVars>
      </dgm:prSet>
      <dgm:spPr/>
    </dgm:pt>
  </dgm:ptLst>
  <dgm:cxnLst>
    <dgm:cxn modelId="{9DD10C15-9FF4-40B9-8435-EE7022B96228}" srcId="{99A341AE-8845-44CD-89E6-C1723B36C5E4}" destId="{809C0614-4079-4A0A-8FA7-AF9226C49790}" srcOrd="1" destOrd="0" parTransId="{7C0BBF3D-597D-429C-8324-4E11953CA325}" sibTransId="{A37B0B9E-9F0A-438F-86D2-5892594AF350}"/>
    <dgm:cxn modelId="{AA8D1633-E08F-490D-87C0-B94CD24B9A78}" srcId="{99A341AE-8845-44CD-89E6-C1723B36C5E4}" destId="{CDE89D5A-A2BA-499C-AD2B-E38417B875A7}" srcOrd="0" destOrd="0" parTransId="{CDA774F9-E41D-46B8-A061-5825C397F47A}" sibTransId="{100F2791-732F-4368-959E-D354930C9B27}"/>
    <dgm:cxn modelId="{6A59907C-8A3C-46F4-84D2-433985EA6B97}" type="presOf" srcId="{A842221F-DD0C-4774-BBDD-E69C9365B0E4}" destId="{41EA9248-A563-406E-B0B6-0BFD4C6A3749}" srcOrd="0" destOrd="0" presId="urn:microsoft.com/office/officeart/2005/8/layout/chevron1"/>
    <dgm:cxn modelId="{4FCC83A0-F24C-4761-8822-86ACD7DB1C8A}" type="presOf" srcId="{809C0614-4079-4A0A-8FA7-AF9226C49790}" destId="{C31D717C-64CF-4287-ADD1-EE96824ED1AF}" srcOrd="0" destOrd="0" presId="urn:microsoft.com/office/officeart/2005/8/layout/chevron1"/>
    <dgm:cxn modelId="{A8774DCD-962D-4C22-83C6-2E002B80BA15}" type="presOf" srcId="{CDE89D5A-A2BA-499C-AD2B-E38417B875A7}" destId="{E0976577-84BE-407C-B0FD-37E0454C8B46}" srcOrd="0" destOrd="0" presId="urn:microsoft.com/office/officeart/2005/8/layout/chevron1"/>
    <dgm:cxn modelId="{09C8A6D6-A763-4559-A2F8-129EFC9266EF}" srcId="{99A341AE-8845-44CD-89E6-C1723B36C5E4}" destId="{A842221F-DD0C-4774-BBDD-E69C9365B0E4}" srcOrd="2" destOrd="0" parTransId="{274B6AC5-44E6-4DE8-ABB0-AB5A6047E183}" sibTransId="{6B082193-198B-4296-BEB4-CA059C8E3418}"/>
    <dgm:cxn modelId="{95760CFA-33C6-4BB1-B9D7-4D86EE2247CB}" type="presOf" srcId="{99A341AE-8845-44CD-89E6-C1723B36C5E4}" destId="{8FEDE05C-0BEB-4CEF-AA34-ACBA914A6D97}" srcOrd="0" destOrd="0" presId="urn:microsoft.com/office/officeart/2005/8/layout/chevron1"/>
    <dgm:cxn modelId="{0C5B713A-7ECA-43F1-AEFE-FF4973B2FFC3}" type="presParOf" srcId="{8FEDE05C-0BEB-4CEF-AA34-ACBA914A6D97}" destId="{E0976577-84BE-407C-B0FD-37E0454C8B46}" srcOrd="0" destOrd="0" presId="urn:microsoft.com/office/officeart/2005/8/layout/chevron1"/>
    <dgm:cxn modelId="{AA64521A-8202-425E-85F2-776C2A5CB60A}" type="presParOf" srcId="{8FEDE05C-0BEB-4CEF-AA34-ACBA914A6D97}" destId="{9236C384-576E-4BFE-B4AB-3A72463C5822}" srcOrd="1" destOrd="0" presId="urn:microsoft.com/office/officeart/2005/8/layout/chevron1"/>
    <dgm:cxn modelId="{3F115DBC-FD6D-4D92-9770-56BE1A3FE05A}" type="presParOf" srcId="{8FEDE05C-0BEB-4CEF-AA34-ACBA914A6D97}" destId="{C31D717C-64CF-4287-ADD1-EE96824ED1AF}" srcOrd="2" destOrd="0" presId="urn:microsoft.com/office/officeart/2005/8/layout/chevron1"/>
    <dgm:cxn modelId="{1EA2336B-C57F-4206-AF3E-640FC5FDFFEC}" type="presParOf" srcId="{8FEDE05C-0BEB-4CEF-AA34-ACBA914A6D97}" destId="{C7AD07AD-CB93-4E9E-BA8C-E35623C5F8FB}" srcOrd="3" destOrd="0" presId="urn:microsoft.com/office/officeart/2005/8/layout/chevron1"/>
    <dgm:cxn modelId="{DC4914DC-FB49-4F34-9524-18DFB3D39E4D}" type="presParOf" srcId="{8FEDE05C-0BEB-4CEF-AA34-ACBA914A6D97}" destId="{41EA9248-A563-406E-B0B6-0BFD4C6A3749}"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BD596B-FA77-45F5-9DE8-99E104BB43B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E2221E80-82F0-4F83-9F2A-AADB3990B5E3}">
      <dgm:prSet phldrT="[Text]" phldr="0"/>
      <dgm:spPr/>
      <dgm:t>
        <a:bodyPr/>
        <a:lstStyle/>
        <a:p>
          <a:pPr rtl="0"/>
          <a:r>
            <a:rPr lang="en-GB">
              <a:solidFill>
                <a:schemeClr val="bg1"/>
              </a:solidFill>
              <a:latin typeface="Century Gothic" panose="020B0502020202020204"/>
            </a:rPr>
            <a:t>Majority of robotic systems still require a human to control it.</a:t>
          </a:r>
          <a:endParaRPr lang="en-GB">
            <a:solidFill>
              <a:schemeClr val="bg1"/>
            </a:solidFill>
          </a:endParaRPr>
        </a:p>
      </dgm:t>
    </dgm:pt>
    <dgm:pt modelId="{52FB02E8-9495-4668-9D4D-981898FD9F31}" type="parTrans" cxnId="{28DB0C9C-5EA6-44FD-9AE8-69243D63C8BD}">
      <dgm:prSet/>
      <dgm:spPr/>
      <dgm:t>
        <a:bodyPr/>
        <a:lstStyle/>
        <a:p>
          <a:endParaRPr lang="en-GB"/>
        </a:p>
      </dgm:t>
    </dgm:pt>
    <dgm:pt modelId="{5A1818FC-A5F8-4772-A268-E66E799D163A}" type="sibTrans" cxnId="{28DB0C9C-5EA6-44FD-9AE8-69243D63C8BD}">
      <dgm:prSet/>
      <dgm:spPr/>
      <dgm:t>
        <a:bodyPr/>
        <a:lstStyle/>
        <a:p>
          <a:endParaRPr lang="en-GB"/>
        </a:p>
      </dgm:t>
    </dgm:pt>
    <dgm:pt modelId="{9ECAA932-1068-434F-860C-6BCD12BF059A}">
      <dgm:prSet phldrT="[Text]" phldr="0"/>
      <dgm:spPr/>
      <dgm:t>
        <a:bodyPr/>
        <a:lstStyle/>
        <a:p>
          <a:pPr rtl="0"/>
          <a:r>
            <a:rPr lang="en-GB" b="1">
              <a:latin typeface="Century Gothic" panose="020B0502020202020204"/>
            </a:rPr>
            <a:t> Hospitals</a:t>
          </a:r>
          <a:endParaRPr lang="en-GB" b="1"/>
        </a:p>
      </dgm:t>
    </dgm:pt>
    <dgm:pt modelId="{E035B007-8F0E-4B61-BA40-2223A4DCCEAA}" type="parTrans" cxnId="{6F18A5F6-0262-4C30-BE48-78DC42F1E1F8}">
      <dgm:prSet/>
      <dgm:spPr/>
      <dgm:t>
        <a:bodyPr/>
        <a:lstStyle/>
        <a:p>
          <a:endParaRPr lang="en-GB"/>
        </a:p>
      </dgm:t>
    </dgm:pt>
    <dgm:pt modelId="{98F1A5F0-56E4-46AF-88E0-A49884991B59}" type="sibTrans" cxnId="{6F18A5F6-0262-4C30-BE48-78DC42F1E1F8}">
      <dgm:prSet/>
      <dgm:spPr/>
      <dgm:t>
        <a:bodyPr/>
        <a:lstStyle/>
        <a:p>
          <a:endParaRPr lang="en-GB"/>
        </a:p>
      </dgm:t>
    </dgm:pt>
    <dgm:pt modelId="{9FE5E4EF-7E69-499D-81B4-633EA777CBAA}">
      <dgm:prSet phldrT="[Text]" phldr="0"/>
      <dgm:spPr/>
      <dgm:t>
        <a:bodyPr/>
        <a:lstStyle/>
        <a:p>
          <a:pPr rtl="0"/>
          <a:r>
            <a:rPr lang="en-GB" b="0">
              <a:solidFill>
                <a:schemeClr val="bg1"/>
              </a:solidFill>
              <a:latin typeface="Century Gothic" panose="020B0502020202020204"/>
            </a:rPr>
            <a:t>Institutional responsibility.</a:t>
          </a:r>
          <a:endParaRPr lang="en-GB" b="0">
            <a:solidFill>
              <a:schemeClr val="bg1"/>
            </a:solidFill>
          </a:endParaRPr>
        </a:p>
      </dgm:t>
    </dgm:pt>
    <dgm:pt modelId="{60DD2A00-F6C2-4EFB-A45C-D1FF493E7A74}" type="parTrans" cxnId="{193A2662-389B-4C56-B949-7A3EE6089151}">
      <dgm:prSet/>
      <dgm:spPr/>
      <dgm:t>
        <a:bodyPr/>
        <a:lstStyle/>
        <a:p>
          <a:endParaRPr lang="en-GB"/>
        </a:p>
      </dgm:t>
    </dgm:pt>
    <dgm:pt modelId="{6D51AB12-3B60-4C81-B764-3DA7411B89B2}" type="sibTrans" cxnId="{193A2662-389B-4C56-B949-7A3EE6089151}">
      <dgm:prSet/>
      <dgm:spPr/>
      <dgm:t>
        <a:bodyPr/>
        <a:lstStyle/>
        <a:p>
          <a:endParaRPr lang="en-GB"/>
        </a:p>
      </dgm:t>
    </dgm:pt>
    <dgm:pt modelId="{A521C402-AB00-4D2D-8704-51BA3C6D1ECD}">
      <dgm:prSet phldrT="[Text]" phldr="0"/>
      <dgm:spPr/>
      <dgm:t>
        <a:bodyPr/>
        <a:lstStyle/>
        <a:p>
          <a:r>
            <a:rPr lang="en-GB" b="1">
              <a:latin typeface="Century Gothic" panose="020B0502020202020204"/>
            </a:rPr>
            <a:t>Manufacturers</a:t>
          </a:r>
          <a:endParaRPr lang="en-GB" b="1"/>
        </a:p>
      </dgm:t>
    </dgm:pt>
    <dgm:pt modelId="{EABC8FF8-1B7F-4BA6-B53B-B1D9710CC5AE}" type="parTrans" cxnId="{1B4C6FCC-BC92-407E-A090-2441F1B0CE36}">
      <dgm:prSet/>
      <dgm:spPr/>
      <dgm:t>
        <a:bodyPr/>
        <a:lstStyle/>
        <a:p>
          <a:endParaRPr lang="en-GB"/>
        </a:p>
      </dgm:t>
    </dgm:pt>
    <dgm:pt modelId="{649F3851-6D46-4898-BA53-F6A2D46AA264}" type="sibTrans" cxnId="{1B4C6FCC-BC92-407E-A090-2441F1B0CE36}">
      <dgm:prSet/>
      <dgm:spPr/>
      <dgm:t>
        <a:bodyPr/>
        <a:lstStyle/>
        <a:p>
          <a:endParaRPr lang="en-GB"/>
        </a:p>
      </dgm:t>
    </dgm:pt>
    <dgm:pt modelId="{926ACEE5-2B97-4B56-896B-10951ADC1E5E}">
      <dgm:prSet phldrT="[Text]" phldr="0"/>
      <dgm:spPr/>
      <dgm:t>
        <a:bodyPr/>
        <a:lstStyle/>
        <a:p>
          <a:pPr rtl="0"/>
          <a:r>
            <a:rPr lang="en-GB">
              <a:solidFill>
                <a:schemeClr val="bg1"/>
              </a:solidFill>
              <a:latin typeface="Century Gothic" panose="020B0502020202020204"/>
            </a:rPr>
            <a:t>Build hardware and develop software.</a:t>
          </a:r>
          <a:endParaRPr lang="en-GB">
            <a:solidFill>
              <a:schemeClr val="bg1"/>
            </a:solidFill>
          </a:endParaRPr>
        </a:p>
      </dgm:t>
    </dgm:pt>
    <dgm:pt modelId="{D81843BA-29DE-452D-BC99-06564E986AC4}" type="parTrans" cxnId="{C7A023F5-098F-4DBB-A87D-EFDB7A0D657A}">
      <dgm:prSet/>
      <dgm:spPr/>
      <dgm:t>
        <a:bodyPr/>
        <a:lstStyle/>
        <a:p>
          <a:endParaRPr lang="en-GB"/>
        </a:p>
      </dgm:t>
    </dgm:pt>
    <dgm:pt modelId="{995F37B5-80DA-4610-A590-C771D98545F8}" type="sibTrans" cxnId="{C7A023F5-098F-4DBB-A87D-EFDB7A0D657A}">
      <dgm:prSet/>
      <dgm:spPr/>
      <dgm:t>
        <a:bodyPr/>
        <a:lstStyle/>
        <a:p>
          <a:endParaRPr lang="en-GB"/>
        </a:p>
      </dgm:t>
    </dgm:pt>
    <dgm:pt modelId="{84A668AF-886D-4C20-B2E8-395531A80AED}">
      <dgm:prSet phldr="0"/>
      <dgm:spPr/>
      <dgm:t>
        <a:bodyPr/>
        <a:lstStyle/>
        <a:p>
          <a:pPr rtl="0"/>
          <a:r>
            <a:rPr lang="en-GB" b="1">
              <a:latin typeface="Century Gothic" panose="020B0502020202020204"/>
            </a:rPr>
            <a:t>Surgeons</a:t>
          </a:r>
          <a:endParaRPr lang="en-GB">
            <a:latin typeface="Century Gothic" panose="020B0502020202020204"/>
          </a:endParaRPr>
        </a:p>
      </dgm:t>
    </dgm:pt>
    <dgm:pt modelId="{21BDF4E6-41D9-46F0-8AAE-B185919804EF}" type="parTrans" cxnId="{6799AD52-CD9A-4637-AFA1-C330FAB7FB55}">
      <dgm:prSet/>
      <dgm:spPr/>
    </dgm:pt>
    <dgm:pt modelId="{9A9A91FA-E89F-42F5-B6B8-D2B8F3EA75E6}" type="sibTrans" cxnId="{6799AD52-CD9A-4637-AFA1-C330FAB7FB55}">
      <dgm:prSet/>
      <dgm:spPr/>
    </dgm:pt>
    <dgm:pt modelId="{F79E98D2-890C-4955-A054-FA0E22FB6082}">
      <dgm:prSet phldr="0"/>
      <dgm:spPr/>
      <dgm:t>
        <a:bodyPr/>
        <a:lstStyle/>
        <a:p>
          <a:pPr rtl="0"/>
          <a:r>
            <a:rPr lang="en-GB" b="0">
              <a:latin typeface="Century Gothic" panose="020B0502020202020204"/>
            </a:rPr>
            <a:t>Staff training</a:t>
          </a:r>
        </a:p>
      </dgm:t>
    </dgm:pt>
    <dgm:pt modelId="{8A903EC4-E5F9-432D-AD96-062EF946EE77}" type="parTrans" cxnId="{39D975D1-F906-4C90-B78B-79982377D6F0}">
      <dgm:prSet/>
      <dgm:spPr/>
    </dgm:pt>
    <dgm:pt modelId="{ECB81D5C-EA3D-485A-9BDB-B72F7549CBB3}" type="sibTrans" cxnId="{39D975D1-F906-4C90-B78B-79982377D6F0}">
      <dgm:prSet/>
      <dgm:spPr/>
    </dgm:pt>
    <dgm:pt modelId="{59072EDF-F8C7-44A4-8306-496CC63DB759}">
      <dgm:prSet phldr="0"/>
      <dgm:spPr/>
      <dgm:t>
        <a:bodyPr/>
        <a:lstStyle/>
        <a:p>
          <a:pPr rtl="0"/>
          <a:r>
            <a:rPr lang="en-GB">
              <a:latin typeface="Century Gothic" panose="020B0502020202020204"/>
            </a:rPr>
            <a:t>Equipment maintenance</a:t>
          </a:r>
          <a:endParaRPr lang="en-GB"/>
        </a:p>
      </dgm:t>
    </dgm:pt>
    <dgm:pt modelId="{5DDE1466-4861-4A36-9102-AA53DB3E2207}" type="parTrans" cxnId="{62777F59-2D93-4871-A3D8-FAC31AF571C2}">
      <dgm:prSet/>
      <dgm:spPr/>
    </dgm:pt>
    <dgm:pt modelId="{FED08AE6-42DB-4633-B657-4C3FEC8631D5}" type="sibTrans" cxnId="{62777F59-2D93-4871-A3D8-FAC31AF571C2}">
      <dgm:prSet/>
      <dgm:spPr/>
    </dgm:pt>
    <dgm:pt modelId="{56EC56E6-8A96-433F-8AC0-CD518694FE4D}">
      <dgm:prSet phldr="0"/>
      <dgm:spPr/>
      <dgm:t>
        <a:bodyPr/>
        <a:lstStyle/>
        <a:p>
          <a:pPr rtl="0"/>
          <a:r>
            <a:rPr lang="en-GB" b="0">
              <a:latin typeface="Century Gothic" panose="020B0502020202020204"/>
            </a:rPr>
            <a:t>Patient care</a:t>
          </a:r>
        </a:p>
      </dgm:t>
    </dgm:pt>
    <dgm:pt modelId="{13A45C94-891F-4558-8DC7-FB6FF5FA8DE0}" type="parTrans" cxnId="{C6A52390-777E-47D3-BBDD-08F78D7E39A7}">
      <dgm:prSet/>
      <dgm:spPr/>
    </dgm:pt>
    <dgm:pt modelId="{BF8F0DCB-AB02-44CD-9D70-6602B5EC51B2}" type="sibTrans" cxnId="{C6A52390-777E-47D3-BBDD-08F78D7E39A7}">
      <dgm:prSet/>
      <dgm:spPr/>
    </dgm:pt>
    <dgm:pt modelId="{E1B9C572-8D07-4735-8989-54A8145A33F5}">
      <dgm:prSet phldr="0"/>
      <dgm:spPr/>
      <dgm:t>
        <a:bodyPr/>
        <a:lstStyle/>
        <a:p>
          <a:pPr rtl="0"/>
          <a:r>
            <a:rPr lang="en-GB" b="0">
              <a:latin typeface="Century Gothic" panose="020B0502020202020204"/>
            </a:rPr>
            <a:t>Trained</a:t>
          </a:r>
        </a:p>
      </dgm:t>
    </dgm:pt>
    <dgm:pt modelId="{3A6C690D-6D3A-4958-8E91-004B355FD8D2}" type="parTrans" cxnId="{9F6B87FA-569D-430C-B254-5467E9E83F1C}">
      <dgm:prSet/>
      <dgm:spPr/>
    </dgm:pt>
    <dgm:pt modelId="{8930DB49-49EE-4FD7-B41A-FEABA9563AF2}" type="sibTrans" cxnId="{9F6B87FA-569D-430C-B254-5467E9E83F1C}">
      <dgm:prSet/>
      <dgm:spPr/>
    </dgm:pt>
    <dgm:pt modelId="{D579C554-820E-4C16-AF9B-5AD941D2E62B}">
      <dgm:prSet phldr="0"/>
      <dgm:spPr/>
      <dgm:t>
        <a:bodyPr/>
        <a:lstStyle/>
        <a:p>
          <a:pPr rtl="0"/>
          <a:r>
            <a:rPr lang="en-GB">
              <a:latin typeface="Century Gothic" panose="020B0502020202020204"/>
            </a:rPr>
            <a:t>Set training</a:t>
          </a:r>
        </a:p>
      </dgm:t>
    </dgm:pt>
    <dgm:pt modelId="{C9B6DD34-A0E0-494B-BCC5-C97F52228305}" type="parTrans" cxnId="{EC769A4C-7833-40BF-B941-E5EFBA82DBE0}">
      <dgm:prSet/>
      <dgm:spPr/>
    </dgm:pt>
    <dgm:pt modelId="{955A7C01-892D-444E-A37E-A4E935C0A2BE}" type="sibTrans" cxnId="{EC769A4C-7833-40BF-B941-E5EFBA82DBE0}">
      <dgm:prSet/>
      <dgm:spPr/>
    </dgm:pt>
    <dgm:pt modelId="{163EC47B-7520-47E0-AE05-2D01E8A407B8}">
      <dgm:prSet phldr="0"/>
      <dgm:spPr/>
      <dgm:t>
        <a:bodyPr/>
        <a:lstStyle/>
        <a:p>
          <a:pPr rtl="0"/>
          <a:r>
            <a:rPr lang="en-GB">
              <a:latin typeface="Century Gothic" panose="020B0502020202020204"/>
            </a:rPr>
            <a:t>Meet safety standards</a:t>
          </a:r>
        </a:p>
      </dgm:t>
    </dgm:pt>
    <dgm:pt modelId="{7E74D84F-3441-4FB4-9F4C-20FFCA07B2F2}" type="parTrans" cxnId="{FA26F7F3-9B03-4CAD-ABC9-D8DEECC93E28}">
      <dgm:prSet/>
      <dgm:spPr/>
    </dgm:pt>
    <dgm:pt modelId="{8EB89B84-6D49-421C-B140-9E70EBA91A38}" type="sibTrans" cxnId="{FA26F7F3-9B03-4CAD-ABC9-D8DEECC93E28}">
      <dgm:prSet/>
      <dgm:spPr/>
    </dgm:pt>
    <dgm:pt modelId="{E6F7DB79-0253-4926-A424-58C4554E36AF}">
      <dgm:prSet phldr="0"/>
      <dgm:spPr/>
      <dgm:t>
        <a:bodyPr/>
        <a:lstStyle/>
        <a:p>
          <a:pPr rtl="0"/>
          <a:r>
            <a:rPr lang="en-GB">
              <a:latin typeface="Century Gothic" panose="020B0502020202020204"/>
            </a:rPr>
            <a:t>Provide updates</a:t>
          </a:r>
        </a:p>
      </dgm:t>
    </dgm:pt>
    <dgm:pt modelId="{3D5ACF9E-3903-4A21-A922-797330A0CA4C}" type="parTrans" cxnId="{CD638785-629D-49C3-A0B0-A7343F03C6AF}">
      <dgm:prSet/>
      <dgm:spPr/>
    </dgm:pt>
    <dgm:pt modelId="{E3C691E5-B8AF-4FDA-9A1E-C59AC397927B}" type="sibTrans" cxnId="{CD638785-629D-49C3-A0B0-A7343F03C6AF}">
      <dgm:prSet/>
      <dgm:spPr/>
    </dgm:pt>
    <dgm:pt modelId="{DB12C98A-B14A-40F7-8672-770792DADD19}">
      <dgm:prSet phldr="0"/>
      <dgm:spPr/>
      <dgm:t>
        <a:bodyPr/>
        <a:lstStyle/>
        <a:p>
          <a:pPr rtl="0"/>
          <a:r>
            <a:rPr lang="en-GB" b="0">
              <a:solidFill>
                <a:srgbClr val="000000"/>
              </a:solidFill>
              <a:latin typeface="Century Gothic"/>
              <a:ea typeface="Calibri"/>
              <a:cs typeface="Calibri"/>
            </a:rPr>
            <a:t>Primary point of treatment</a:t>
          </a:r>
          <a:endParaRPr lang="en-GB" b="0">
            <a:latin typeface="Century Gothic" panose="020B0502020202020204"/>
          </a:endParaRPr>
        </a:p>
      </dgm:t>
    </dgm:pt>
    <dgm:pt modelId="{AEF03C3B-3A8F-4F1B-AC72-64A3A02C4016}" type="parTrans" cxnId="{0B2A575E-D862-46F6-8C22-9F7EA1E18E13}">
      <dgm:prSet/>
      <dgm:spPr/>
    </dgm:pt>
    <dgm:pt modelId="{44AEF2A2-71C5-42F4-939E-5AE3CDC9B8DD}" type="sibTrans" cxnId="{0B2A575E-D862-46F6-8C22-9F7EA1E18E13}">
      <dgm:prSet/>
      <dgm:spPr/>
    </dgm:pt>
    <dgm:pt modelId="{DEDD0FC1-B2F0-420A-8D59-6C29840614F2}" type="pres">
      <dgm:prSet presAssocID="{79BD596B-FA77-45F5-9DE8-99E104BB43B1}" presName="Name0" presStyleCnt="0">
        <dgm:presLayoutVars>
          <dgm:dir/>
          <dgm:animLvl val="lvl"/>
          <dgm:resizeHandles val="exact"/>
        </dgm:presLayoutVars>
      </dgm:prSet>
      <dgm:spPr/>
    </dgm:pt>
    <dgm:pt modelId="{18DABB27-916A-471F-BDD8-46BD25EDB2E0}" type="pres">
      <dgm:prSet presAssocID="{84A668AF-886D-4C20-B2E8-395531A80AED}" presName="composite" presStyleCnt="0"/>
      <dgm:spPr/>
    </dgm:pt>
    <dgm:pt modelId="{FD753132-CC1A-47F9-8A8A-6BCA2BDA5EA4}" type="pres">
      <dgm:prSet presAssocID="{84A668AF-886D-4C20-B2E8-395531A80AED}" presName="parTx" presStyleLbl="alignNode1" presStyleIdx="0" presStyleCnt="3">
        <dgm:presLayoutVars>
          <dgm:chMax val="0"/>
          <dgm:chPref val="0"/>
          <dgm:bulletEnabled val="1"/>
        </dgm:presLayoutVars>
      </dgm:prSet>
      <dgm:spPr/>
    </dgm:pt>
    <dgm:pt modelId="{5110709E-0C3E-4608-B719-AB8D1E936B75}" type="pres">
      <dgm:prSet presAssocID="{84A668AF-886D-4C20-B2E8-395531A80AED}" presName="desTx" presStyleLbl="alignAccFollowNode1" presStyleIdx="0" presStyleCnt="3">
        <dgm:presLayoutVars>
          <dgm:bulletEnabled val="1"/>
        </dgm:presLayoutVars>
      </dgm:prSet>
      <dgm:spPr/>
    </dgm:pt>
    <dgm:pt modelId="{2E8318B4-4284-43A2-876C-1708A23E3233}" type="pres">
      <dgm:prSet presAssocID="{9A9A91FA-E89F-42F5-B6B8-D2B8F3EA75E6}" presName="space" presStyleCnt="0"/>
      <dgm:spPr/>
    </dgm:pt>
    <dgm:pt modelId="{ADA7FFFA-2C99-46A6-8D7E-B162EA53F0D0}" type="pres">
      <dgm:prSet presAssocID="{9ECAA932-1068-434F-860C-6BCD12BF059A}" presName="composite" presStyleCnt="0"/>
      <dgm:spPr/>
    </dgm:pt>
    <dgm:pt modelId="{6D33E747-BE8D-460F-BFD0-CF87C1E857CD}" type="pres">
      <dgm:prSet presAssocID="{9ECAA932-1068-434F-860C-6BCD12BF059A}" presName="parTx" presStyleLbl="alignNode1" presStyleIdx="1" presStyleCnt="3">
        <dgm:presLayoutVars>
          <dgm:chMax val="0"/>
          <dgm:chPref val="0"/>
          <dgm:bulletEnabled val="1"/>
        </dgm:presLayoutVars>
      </dgm:prSet>
      <dgm:spPr/>
    </dgm:pt>
    <dgm:pt modelId="{0C0CFA75-3F20-402E-AF91-1C88614EB989}" type="pres">
      <dgm:prSet presAssocID="{9ECAA932-1068-434F-860C-6BCD12BF059A}" presName="desTx" presStyleLbl="alignAccFollowNode1" presStyleIdx="1" presStyleCnt="3">
        <dgm:presLayoutVars>
          <dgm:bulletEnabled val="1"/>
        </dgm:presLayoutVars>
      </dgm:prSet>
      <dgm:spPr/>
    </dgm:pt>
    <dgm:pt modelId="{FBBC0D03-A092-4DA2-8F6C-4F1E739B2B59}" type="pres">
      <dgm:prSet presAssocID="{98F1A5F0-56E4-46AF-88E0-A49884991B59}" presName="space" presStyleCnt="0"/>
      <dgm:spPr/>
    </dgm:pt>
    <dgm:pt modelId="{17B1BCCB-08FF-4A3D-92AF-EC83505D9C64}" type="pres">
      <dgm:prSet presAssocID="{A521C402-AB00-4D2D-8704-51BA3C6D1ECD}" presName="composite" presStyleCnt="0"/>
      <dgm:spPr/>
    </dgm:pt>
    <dgm:pt modelId="{08BCE574-840D-47BD-AA1E-2AA6A372F50F}" type="pres">
      <dgm:prSet presAssocID="{A521C402-AB00-4D2D-8704-51BA3C6D1ECD}" presName="parTx" presStyleLbl="alignNode1" presStyleIdx="2" presStyleCnt="3">
        <dgm:presLayoutVars>
          <dgm:chMax val="0"/>
          <dgm:chPref val="0"/>
          <dgm:bulletEnabled val="1"/>
        </dgm:presLayoutVars>
      </dgm:prSet>
      <dgm:spPr/>
    </dgm:pt>
    <dgm:pt modelId="{6E6E125A-CF74-4719-90D9-66DFD3AEA64E}" type="pres">
      <dgm:prSet presAssocID="{A521C402-AB00-4D2D-8704-51BA3C6D1ECD}" presName="desTx" presStyleLbl="alignAccFollowNode1" presStyleIdx="2" presStyleCnt="3">
        <dgm:presLayoutVars>
          <dgm:bulletEnabled val="1"/>
        </dgm:presLayoutVars>
      </dgm:prSet>
      <dgm:spPr/>
    </dgm:pt>
  </dgm:ptLst>
  <dgm:cxnLst>
    <dgm:cxn modelId="{B9F0231D-60F1-42FD-978B-1599755E25F2}" type="presOf" srcId="{163EC47B-7520-47E0-AE05-2D01E8A407B8}" destId="{6E6E125A-CF74-4719-90D9-66DFD3AEA64E}" srcOrd="0" destOrd="2" presId="urn:microsoft.com/office/officeart/2005/8/layout/hList1"/>
    <dgm:cxn modelId="{24561E2F-7033-4CEC-9D20-CEC6492012D1}" type="presOf" srcId="{E2221E80-82F0-4F83-9F2A-AADB3990B5E3}" destId="{5110709E-0C3E-4608-B719-AB8D1E936B75}" srcOrd="0" destOrd="0" presId="urn:microsoft.com/office/officeart/2005/8/layout/hList1"/>
    <dgm:cxn modelId="{204F2034-592C-4196-B953-BD0708024878}" type="presOf" srcId="{F79E98D2-890C-4955-A054-FA0E22FB6082}" destId="{0C0CFA75-3F20-402E-AF91-1C88614EB989}" srcOrd="0" destOrd="1" presId="urn:microsoft.com/office/officeart/2005/8/layout/hList1"/>
    <dgm:cxn modelId="{5401A939-A44E-4624-91DE-604ABE5EAC07}" type="presOf" srcId="{E6F7DB79-0253-4926-A424-58C4554E36AF}" destId="{6E6E125A-CF74-4719-90D9-66DFD3AEA64E}" srcOrd="0" destOrd="3" presId="urn:microsoft.com/office/officeart/2005/8/layout/hList1"/>
    <dgm:cxn modelId="{1E3E353C-4812-4C80-ABD0-38AB9DE45147}" type="presOf" srcId="{59072EDF-F8C7-44A4-8306-496CC63DB759}" destId="{0C0CFA75-3F20-402E-AF91-1C88614EB989}" srcOrd="0" destOrd="2" presId="urn:microsoft.com/office/officeart/2005/8/layout/hList1"/>
    <dgm:cxn modelId="{C2E6FF3E-729F-4A12-9243-8FF5C5361A03}" type="presOf" srcId="{84A668AF-886D-4C20-B2E8-395531A80AED}" destId="{FD753132-CC1A-47F9-8A8A-6BCA2BDA5EA4}" srcOrd="0" destOrd="0" presId="urn:microsoft.com/office/officeart/2005/8/layout/hList1"/>
    <dgm:cxn modelId="{0B2A575E-D862-46F6-8C22-9F7EA1E18E13}" srcId="{E2221E80-82F0-4F83-9F2A-AADB3990B5E3}" destId="{DB12C98A-B14A-40F7-8672-770792DADD19}" srcOrd="0" destOrd="0" parTransId="{AEF03C3B-3A8F-4F1B-AC72-64A3A02C4016}" sibTransId="{44AEF2A2-71C5-42F4-939E-5AE3CDC9B8DD}"/>
    <dgm:cxn modelId="{193A2662-389B-4C56-B949-7A3EE6089151}" srcId="{9ECAA932-1068-434F-860C-6BCD12BF059A}" destId="{9FE5E4EF-7E69-499D-81B4-633EA777CBAA}" srcOrd="0" destOrd="0" parTransId="{60DD2A00-F6C2-4EFB-A45C-D1FF493E7A74}" sibTransId="{6D51AB12-3B60-4C81-B764-3DA7411B89B2}"/>
    <dgm:cxn modelId="{0B2EEC48-4E83-4E55-9FC7-87C9187370C7}" type="presOf" srcId="{9ECAA932-1068-434F-860C-6BCD12BF059A}" destId="{6D33E747-BE8D-460F-BFD0-CF87C1E857CD}" srcOrd="0" destOrd="0" presId="urn:microsoft.com/office/officeart/2005/8/layout/hList1"/>
    <dgm:cxn modelId="{EC769A4C-7833-40BF-B941-E5EFBA82DBE0}" srcId="{926ACEE5-2B97-4B56-896B-10951ADC1E5E}" destId="{D579C554-820E-4C16-AF9B-5AD941D2E62B}" srcOrd="0" destOrd="0" parTransId="{C9B6DD34-A0E0-494B-BCC5-C97F52228305}" sibTransId="{955A7C01-892D-444E-A37E-A4E935C0A2BE}"/>
    <dgm:cxn modelId="{66C68F4D-484F-488D-B49D-79B5C831AB45}" type="presOf" srcId="{56EC56E6-8A96-433F-8AC0-CD518694FE4D}" destId="{0C0CFA75-3F20-402E-AF91-1C88614EB989}" srcOrd="0" destOrd="3" presId="urn:microsoft.com/office/officeart/2005/8/layout/hList1"/>
    <dgm:cxn modelId="{6799AD52-CD9A-4637-AFA1-C330FAB7FB55}" srcId="{79BD596B-FA77-45F5-9DE8-99E104BB43B1}" destId="{84A668AF-886D-4C20-B2E8-395531A80AED}" srcOrd="0" destOrd="0" parTransId="{21BDF4E6-41D9-46F0-8AAE-B185919804EF}" sibTransId="{9A9A91FA-E89F-42F5-B6B8-D2B8F3EA75E6}"/>
    <dgm:cxn modelId="{B321BC78-D2FB-4A1F-BD17-2029BBE420CD}" type="presOf" srcId="{E1B9C572-8D07-4735-8989-54A8145A33F5}" destId="{5110709E-0C3E-4608-B719-AB8D1E936B75}" srcOrd="0" destOrd="2" presId="urn:microsoft.com/office/officeart/2005/8/layout/hList1"/>
    <dgm:cxn modelId="{62777F59-2D93-4871-A3D8-FAC31AF571C2}" srcId="{9FE5E4EF-7E69-499D-81B4-633EA777CBAA}" destId="{59072EDF-F8C7-44A4-8306-496CC63DB759}" srcOrd="1" destOrd="0" parTransId="{5DDE1466-4861-4A36-9102-AA53DB3E2207}" sibTransId="{FED08AE6-42DB-4633-B657-4C3FEC8631D5}"/>
    <dgm:cxn modelId="{CD638785-629D-49C3-A0B0-A7343F03C6AF}" srcId="{926ACEE5-2B97-4B56-896B-10951ADC1E5E}" destId="{E6F7DB79-0253-4926-A424-58C4554E36AF}" srcOrd="2" destOrd="0" parTransId="{3D5ACF9E-3903-4A21-A922-797330A0CA4C}" sibTransId="{E3C691E5-B8AF-4FDA-9A1E-C59AC397927B}"/>
    <dgm:cxn modelId="{C6A52390-777E-47D3-BBDD-08F78D7E39A7}" srcId="{9FE5E4EF-7E69-499D-81B4-633EA777CBAA}" destId="{56EC56E6-8A96-433F-8AC0-CD518694FE4D}" srcOrd="2" destOrd="0" parTransId="{13A45C94-891F-4558-8DC7-FB6FF5FA8DE0}" sibTransId="{BF8F0DCB-AB02-44CD-9D70-6602B5EC51B2}"/>
    <dgm:cxn modelId="{BEAED090-136B-43F7-B17F-649966B38B54}" type="presOf" srcId="{926ACEE5-2B97-4B56-896B-10951ADC1E5E}" destId="{6E6E125A-CF74-4719-90D9-66DFD3AEA64E}" srcOrd="0" destOrd="0" presId="urn:microsoft.com/office/officeart/2005/8/layout/hList1"/>
    <dgm:cxn modelId="{28DB0C9C-5EA6-44FD-9AE8-69243D63C8BD}" srcId="{84A668AF-886D-4C20-B2E8-395531A80AED}" destId="{E2221E80-82F0-4F83-9F2A-AADB3990B5E3}" srcOrd="0" destOrd="0" parTransId="{52FB02E8-9495-4668-9D4D-981898FD9F31}" sibTransId="{5A1818FC-A5F8-4772-A268-E66E799D163A}"/>
    <dgm:cxn modelId="{7D4859A6-FFDB-4A20-A22D-0A3E57FDCA80}" type="presOf" srcId="{D579C554-820E-4C16-AF9B-5AD941D2E62B}" destId="{6E6E125A-CF74-4719-90D9-66DFD3AEA64E}" srcOrd="0" destOrd="1" presId="urn:microsoft.com/office/officeart/2005/8/layout/hList1"/>
    <dgm:cxn modelId="{DA4EB0A7-B5F5-48D9-9470-514B04C46BE6}" type="presOf" srcId="{9FE5E4EF-7E69-499D-81B4-633EA777CBAA}" destId="{0C0CFA75-3F20-402E-AF91-1C88614EB989}" srcOrd="0" destOrd="0" presId="urn:microsoft.com/office/officeart/2005/8/layout/hList1"/>
    <dgm:cxn modelId="{95F87EBD-9B04-4D6A-A89D-8584F62198C2}" type="presOf" srcId="{DB12C98A-B14A-40F7-8672-770792DADD19}" destId="{5110709E-0C3E-4608-B719-AB8D1E936B75}" srcOrd="0" destOrd="1" presId="urn:microsoft.com/office/officeart/2005/8/layout/hList1"/>
    <dgm:cxn modelId="{1B4C6FCC-BC92-407E-A090-2441F1B0CE36}" srcId="{79BD596B-FA77-45F5-9DE8-99E104BB43B1}" destId="{A521C402-AB00-4D2D-8704-51BA3C6D1ECD}" srcOrd="2" destOrd="0" parTransId="{EABC8FF8-1B7F-4BA6-B53B-B1D9710CC5AE}" sibTransId="{649F3851-6D46-4898-BA53-F6A2D46AA264}"/>
    <dgm:cxn modelId="{39D975D1-F906-4C90-B78B-79982377D6F0}" srcId="{9FE5E4EF-7E69-499D-81B4-633EA777CBAA}" destId="{F79E98D2-890C-4955-A054-FA0E22FB6082}" srcOrd="0" destOrd="0" parTransId="{8A903EC4-E5F9-432D-AD96-062EF946EE77}" sibTransId="{ECB81D5C-EA3D-485A-9BDB-B72F7549CBB3}"/>
    <dgm:cxn modelId="{3C4ED4D7-4DD5-4DC0-B0D0-622F8D3483D7}" type="presOf" srcId="{A521C402-AB00-4D2D-8704-51BA3C6D1ECD}" destId="{08BCE574-840D-47BD-AA1E-2AA6A372F50F}" srcOrd="0" destOrd="0" presId="urn:microsoft.com/office/officeart/2005/8/layout/hList1"/>
    <dgm:cxn modelId="{16136EE0-8B18-47BA-9D9D-69F2AF8FEC65}" type="presOf" srcId="{79BD596B-FA77-45F5-9DE8-99E104BB43B1}" destId="{DEDD0FC1-B2F0-420A-8D59-6C29840614F2}" srcOrd="0" destOrd="0" presId="urn:microsoft.com/office/officeart/2005/8/layout/hList1"/>
    <dgm:cxn modelId="{FA26F7F3-9B03-4CAD-ABC9-D8DEECC93E28}" srcId="{926ACEE5-2B97-4B56-896B-10951ADC1E5E}" destId="{163EC47B-7520-47E0-AE05-2D01E8A407B8}" srcOrd="1" destOrd="0" parTransId="{7E74D84F-3441-4FB4-9F4C-20FFCA07B2F2}" sibTransId="{8EB89B84-6D49-421C-B140-9E70EBA91A38}"/>
    <dgm:cxn modelId="{C7A023F5-098F-4DBB-A87D-EFDB7A0D657A}" srcId="{A521C402-AB00-4D2D-8704-51BA3C6D1ECD}" destId="{926ACEE5-2B97-4B56-896B-10951ADC1E5E}" srcOrd="0" destOrd="0" parTransId="{D81843BA-29DE-452D-BC99-06564E986AC4}" sibTransId="{995F37B5-80DA-4610-A590-C771D98545F8}"/>
    <dgm:cxn modelId="{6F18A5F6-0262-4C30-BE48-78DC42F1E1F8}" srcId="{79BD596B-FA77-45F5-9DE8-99E104BB43B1}" destId="{9ECAA932-1068-434F-860C-6BCD12BF059A}" srcOrd="1" destOrd="0" parTransId="{E035B007-8F0E-4B61-BA40-2223A4DCCEAA}" sibTransId="{98F1A5F0-56E4-46AF-88E0-A49884991B59}"/>
    <dgm:cxn modelId="{9F6B87FA-569D-430C-B254-5467E9E83F1C}" srcId="{E2221E80-82F0-4F83-9F2A-AADB3990B5E3}" destId="{E1B9C572-8D07-4735-8989-54A8145A33F5}" srcOrd="1" destOrd="0" parTransId="{3A6C690D-6D3A-4958-8E91-004B355FD8D2}" sibTransId="{8930DB49-49EE-4FD7-B41A-FEABA9563AF2}"/>
    <dgm:cxn modelId="{1C342FE4-56D6-4383-A09E-3596AF03D1E3}" type="presParOf" srcId="{DEDD0FC1-B2F0-420A-8D59-6C29840614F2}" destId="{18DABB27-916A-471F-BDD8-46BD25EDB2E0}" srcOrd="0" destOrd="0" presId="urn:microsoft.com/office/officeart/2005/8/layout/hList1"/>
    <dgm:cxn modelId="{56E918FB-48E8-475C-A0D3-ADDBFA9E4426}" type="presParOf" srcId="{18DABB27-916A-471F-BDD8-46BD25EDB2E0}" destId="{FD753132-CC1A-47F9-8A8A-6BCA2BDA5EA4}" srcOrd="0" destOrd="0" presId="urn:microsoft.com/office/officeart/2005/8/layout/hList1"/>
    <dgm:cxn modelId="{D44FC0C0-020B-471F-8D81-531E2E303D2F}" type="presParOf" srcId="{18DABB27-916A-471F-BDD8-46BD25EDB2E0}" destId="{5110709E-0C3E-4608-B719-AB8D1E936B75}" srcOrd="1" destOrd="0" presId="urn:microsoft.com/office/officeart/2005/8/layout/hList1"/>
    <dgm:cxn modelId="{6197E070-E5DB-49DA-B696-516E50F8CC33}" type="presParOf" srcId="{DEDD0FC1-B2F0-420A-8D59-6C29840614F2}" destId="{2E8318B4-4284-43A2-876C-1708A23E3233}" srcOrd="1" destOrd="0" presId="urn:microsoft.com/office/officeart/2005/8/layout/hList1"/>
    <dgm:cxn modelId="{618C1B87-CC7A-4BD1-8F0D-3D9A542F1D05}" type="presParOf" srcId="{DEDD0FC1-B2F0-420A-8D59-6C29840614F2}" destId="{ADA7FFFA-2C99-46A6-8D7E-B162EA53F0D0}" srcOrd="2" destOrd="0" presId="urn:microsoft.com/office/officeart/2005/8/layout/hList1"/>
    <dgm:cxn modelId="{0DB9B9F7-4E7C-444D-A40D-5F93B945A341}" type="presParOf" srcId="{ADA7FFFA-2C99-46A6-8D7E-B162EA53F0D0}" destId="{6D33E747-BE8D-460F-BFD0-CF87C1E857CD}" srcOrd="0" destOrd="0" presId="urn:microsoft.com/office/officeart/2005/8/layout/hList1"/>
    <dgm:cxn modelId="{A0AE89FF-DAE7-42B3-ADB5-0E5B98C3C2F9}" type="presParOf" srcId="{ADA7FFFA-2C99-46A6-8D7E-B162EA53F0D0}" destId="{0C0CFA75-3F20-402E-AF91-1C88614EB989}" srcOrd="1" destOrd="0" presId="urn:microsoft.com/office/officeart/2005/8/layout/hList1"/>
    <dgm:cxn modelId="{FF485460-DE99-48C1-A6CA-B3E47A32E101}" type="presParOf" srcId="{DEDD0FC1-B2F0-420A-8D59-6C29840614F2}" destId="{FBBC0D03-A092-4DA2-8F6C-4F1E739B2B59}" srcOrd="3" destOrd="0" presId="urn:microsoft.com/office/officeart/2005/8/layout/hList1"/>
    <dgm:cxn modelId="{9E8E5E36-E2E1-47A2-BDCC-C12F5ECEFFCE}" type="presParOf" srcId="{DEDD0FC1-B2F0-420A-8D59-6C29840614F2}" destId="{17B1BCCB-08FF-4A3D-92AF-EC83505D9C64}" srcOrd="4" destOrd="0" presId="urn:microsoft.com/office/officeart/2005/8/layout/hList1"/>
    <dgm:cxn modelId="{FA1F10BE-8C41-416C-AAAE-0208E17D7D03}" type="presParOf" srcId="{17B1BCCB-08FF-4A3D-92AF-EC83505D9C64}" destId="{08BCE574-840D-47BD-AA1E-2AA6A372F50F}" srcOrd="0" destOrd="0" presId="urn:microsoft.com/office/officeart/2005/8/layout/hList1"/>
    <dgm:cxn modelId="{7B344B34-6BF5-4750-9CE7-7E90941ED9A1}" type="presParOf" srcId="{17B1BCCB-08FF-4A3D-92AF-EC83505D9C64}" destId="{6E6E125A-CF74-4719-90D9-66DFD3AEA64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1B21E8-8F57-4CE7-9E1A-8B39EF50F84B}"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87FFDE50-B312-4E18-A336-F09A48A4ABD5}">
      <dgm:prSet/>
      <dgm:spPr/>
      <dgm:t>
        <a:bodyPr/>
        <a:lstStyle/>
        <a:p>
          <a:pPr>
            <a:lnSpc>
              <a:spcPct val="100000"/>
            </a:lnSpc>
          </a:pPr>
          <a:r>
            <a:rPr lang="en-US"/>
            <a:t>System Failures (e.g., robotic arm malfunctions during surgery)</a:t>
          </a:r>
        </a:p>
      </dgm:t>
    </dgm:pt>
    <dgm:pt modelId="{8DB32663-EEA8-498C-A1B7-6117FF11BE9E}" type="parTrans" cxnId="{97C24A5B-B893-47EF-85D3-BD324193A5EE}">
      <dgm:prSet/>
      <dgm:spPr/>
      <dgm:t>
        <a:bodyPr/>
        <a:lstStyle/>
        <a:p>
          <a:endParaRPr lang="en-US"/>
        </a:p>
      </dgm:t>
    </dgm:pt>
    <dgm:pt modelId="{9A83251D-C660-4086-8646-397EAD967838}" type="sibTrans" cxnId="{97C24A5B-B893-47EF-85D3-BD324193A5EE}">
      <dgm:prSet/>
      <dgm:spPr/>
      <dgm:t>
        <a:bodyPr/>
        <a:lstStyle/>
        <a:p>
          <a:endParaRPr lang="en-US"/>
        </a:p>
      </dgm:t>
    </dgm:pt>
    <dgm:pt modelId="{D53751FA-C827-47AD-9810-4B132DA25361}">
      <dgm:prSet/>
      <dgm:spPr/>
      <dgm:t>
        <a:bodyPr/>
        <a:lstStyle/>
        <a:p>
          <a:pPr>
            <a:lnSpc>
              <a:spcPct val="100000"/>
            </a:lnSpc>
          </a:pPr>
          <a:r>
            <a:rPr lang="en-US"/>
            <a:t>Human Error (e.g., improper </a:t>
          </a:r>
          <a:r>
            <a:rPr lang="en-US">
              <a:latin typeface="Century Gothic" panose="020B0502020202020204"/>
            </a:rPr>
            <a:t>use</a:t>
          </a:r>
          <a:r>
            <a:rPr lang="en-US"/>
            <a:t> of robotic controls)</a:t>
          </a:r>
        </a:p>
      </dgm:t>
    </dgm:pt>
    <dgm:pt modelId="{91799706-0D11-46BC-BB65-9CAE01F22364}" type="parTrans" cxnId="{56DC36FC-CFDB-446F-9D8A-8D649E6EEC3A}">
      <dgm:prSet/>
      <dgm:spPr/>
      <dgm:t>
        <a:bodyPr/>
        <a:lstStyle/>
        <a:p>
          <a:endParaRPr lang="en-US"/>
        </a:p>
      </dgm:t>
    </dgm:pt>
    <dgm:pt modelId="{3EE921A8-1AFE-434A-924A-1263ECCE2D6C}" type="sibTrans" cxnId="{56DC36FC-CFDB-446F-9D8A-8D649E6EEC3A}">
      <dgm:prSet/>
      <dgm:spPr/>
      <dgm:t>
        <a:bodyPr/>
        <a:lstStyle/>
        <a:p>
          <a:endParaRPr lang="en-US"/>
        </a:p>
      </dgm:t>
    </dgm:pt>
    <dgm:pt modelId="{65812867-B73E-453A-A969-3E8839046746}">
      <dgm:prSet/>
      <dgm:spPr/>
      <dgm:t>
        <a:bodyPr/>
        <a:lstStyle/>
        <a:p>
          <a:pPr>
            <a:lnSpc>
              <a:spcPct val="100000"/>
            </a:lnSpc>
          </a:pPr>
          <a:r>
            <a:rPr lang="en-US"/>
            <a:t>Lack of Redundancy (e.g., no backup or manual override)</a:t>
          </a:r>
        </a:p>
      </dgm:t>
    </dgm:pt>
    <dgm:pt modelId="{6E3331C9-EFE1-4A69-BF43-44C93FDBD4AD}" type="parTrans" cxnId="{D4238D75-5373-4987-BD68-455EE77AE33C}">
      <dgm:prSet/>
      <dgm:spPr/>
      <dgm:t>
        <a:bodyPr/>
        <a:lstStyle/>
        <a:p>
          <a:endParaRPr lang="en-US"/>
        </a:p>
      </dgm:t>
    </dgm:pt>
    <dgm:pt modelId="{ED424FB6-DE3D-422A-93DD-7D2AF4DF94C6}" type="sibTrans" cxnId="{D4238D75-5373-4987-BD68-455EE77AE33C}">
      <dgm:prSet/>
      <dgm:spPr/>
      <dgm:t>
        <a:bodyPr/>
        <a:lstStyle/>
        <a:p>
          <a:endParaRPr lang="en-US"/>
        </a:p>
      </dgm:t>
    </dgm:pt>
    <dgm:pt modelId="{A91FEC9E-0C0B-49D4-ACAD-247773830A8D}" type="pres">
      <dgm:prSet presAssocID="{8B1B21E8-8F57-4CE7-9E1A-8B39EF50F84B}" presName="root" presStyleCnt="0">
        <dgm:presLayoutVars>
          <dgm:dir/>
          <dgm:resizeHandles val="exact"/>
        </dgm:presLayoutVars>
      </dgm:prSet>
      <dgm:spPr/>
    </dgm:pt>
    <dgm:pt modelId="{72B168B0-8D28-4949-AE5E-FC9F3C5CA145}" type="pres">
      <dgm:prSet presAssocID="{87FFDE50-B312-4E18-A336-F09A48A4ABD5}" presName="compNode" presStyleCnt="0"/>
      <dgm:spPr/>
    </dgm:pt>
    <dgm:pt modelId="{F13FA302-12CE-4B72-ABAD-B8FECE3E40E1}" type="pres">
      <dgm:prSet presAssocID="{87FFDE50-B312-4E18-A336-F09A48A4ABD5}" presName="bgRect" presStyleLbl="bgShp" presStyleIdx="0" presStyleCnt="3"/>
      <dgm:spPr>
        <a:solidFill>
          <a:srgbClr val="24CABF"/>
        </a:solidFill>
      </dgm:spPr>
    </dgm:pt>
    <dgm:pt modelId="{E7BF1AFA-CE91-40B2-B25C-74BBD15B61A3}" type="pres">
      <dgm:prSet presAssocID="{87FFDE50-B312-4E18-A336-F09A48A4AB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903232D8-7EBB-44F6-A9F3-85BECC6D27AA}" type="pres">
      <dgm:prSet presAssocID="{87FFDE50-B312-4E18-A336-F09A48A4ABD5}" presName="spaceRect" presStyleCnt="0"/>
      <dgm:spPr/>
    </dgm:pt>
    <dgm:pt modelId="{D61B3C07-2528-4109-A9F9-F323B983162C}" type="pres">
      <dgm:prSet presAssocID="{87FFDE50-B312-4E18-A336-F09A48A4ABD5}" presName="parTx" presStyleLbl="revTx" presStyleIdx="0" presStyleCnt="3">
        <dgm:presLayoutVars>
          <dgm:chMax val="0"/>
          <dgm:chPref val="0"/>
        </dgm:presLayoutVars>
      </dgm:prSet>
      <dgm:spPr/>
    </dgm:pt>
    <dgm:pt modelId="{43D197B6-D8E2-40F9-A990-960FE03CC4C6}" type="pres">
      <dgm:prSet presAssocID="{9A83251D-C660-4086-8646-397EAD967838}" presName="sibTrans" presStyleCnt="0"/>
      <dgm:spPr/>
    </dgm:pt>
    <dgm:pt modelId="{BACAC606-A265-4E33-98F7-BDAF036A2781}" type="pres">
      <dgm:prSet presAssocID="{D53751FA-C827-47AD-9810-4B132DA25361}" presName="compNode" presStyleCnt="0"/>
      <dgm:spPr/>
    </dgm:pt>
    <dgm:pt modelId="{B81D5FC7-6B2B-4DB1-A6E9-35166420A3EE}" type="pres">
      <dgm:prSet presAssocID="{D53751FA-C827-47AD-9810-4B132DA25361}" presName="bgRect" presStyleLbl="bgShp" presStyleIdx="1" presStyleCnt="3"/>
      <dgm:spPr>
        <a:xfrm>
          <a:off x="0" y="1132761"/>
          <a:ext cx="9792471" cy="905899"/>
        </a:xfrm>
        <a:prstGeom prst="roundRect">
          <a:avLst>
            <a:gd name="adj" fmla="val 10000"/>
          </a:avLst>
        </a:prstGeom>
        <a:solidFill>
          <a:srgbClr val="24CABF"/>
        </a:solidFill>
        <a:ln>
          <a:noFill/>
        </a:ln>
        <a:effectLst/>
      </dgm:spPr>
    </dgm:pt>
    <dgm:pt modelId="{E4AC5F97-84E7-4783-904F-93930C9D2EAF}" type="pres">
      <dgm:prSet presAssocID="{D53751FA-C827-47AD-9810-4B132DA253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AC7B6ABD-B356-4454-8F19-09FFE1450ED9}" type="pres">
      <dgm:prSet presAssocID="{D53751FA-C827-47AD-9810-4B132DA25361}" presName="spaceRect" presStyleCnt="0"/>
      <dgm:spPr/>
    </dgm:pt>
    <dgm:pt modelId="{003F51CD-B98D-4C0F-9B56-00DB62819AC2}" type="pres">
      <dgm:prSet presAssocID="{D53751FA-C827-47AD-9810-4B132DA25361}" presName="parTx" presStyleLbl="revTx" presStyleIdx="1" presStyleCnt="3">
        <dgm:presLayoutVars>
          <dgm:chMax val="0"/>
          <dgm:chPref val="0"/>
        </dgm:presLayoutVars>
      </dgm:prSet>
      <dgm:spPr/>
    </dgm:pt>
    <dgm:pt modelId="{E1503C84-1DF8-4FFB-9A66-09A52B5B7A85}" type="pres">
      <dgm:prSet presAssocID="{3EE921A8-1AFE-434A-924A-1263ECCE2D6C}" presName="sibTrans" presStyleCnt="0"/>
      <dgm:spPr/>
    </dgm:pt>
    <dgm:pt modelId="{CD91988B-4EAE-4CA5-B7DF-5A4B7BB2BDD7}" type="pres">
      <dgm:prSet presAssocID="{65812867-B73E-453A-A969-3E8839046746}" presName="compNode" presStyleCnt="0"/>
      <dgm:spPr/>
    </dgm:pt>
    <dgm:pt modelId="{F17EBFC6-7918-4CE6-994B-43150AAFD44C}" type="pres">
      <dgm:prSet presAssocID="{65812867-B73E-453A-A969-3E8839046746}" presName="bgRect" presStyleLbl="bgShp" presStyleIdx="2" presStyleCnt="3"/>
      <dgm:spPr>
        <a:xfrm>
          <a:off x="0" y="2265136"/>
          <a:ext cx="9792471" cy="905899"/>
        </a:xfrm>
        <a:prstGeom prst="roundRect">
          <a:avLst>
            <a:gd name="adj" fmla="val 10000"/>
          </a:avLst>
        </a:prstGeom>
        <a:solidFill>
          <a:srgbClr val="24CABF"/>
        </a:solidFill>
        <a:ln>
          <a:noFill/>
        </a:ln>
        <a:effectLst/>
      </dgm:spPr>
    </dgm:pt>
    <dgm:pt modelId="{83BC63B3-E8F1-48EC-ACE7-0D4AFF66921A}" type="pres">
      <dgm:prSet presAssocID="{65812867-B73E-453A-A969-3E88390467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B93B107F-4CE2-4B9E-A201-350C2F4573D0}" type="pres">
      <dgm:prSet presAssocID="{65812867-B73E-453A-A969-3E8839046746}" presName="spaceRect" presStyleCnt="0"/>
      <dgm:spPr/>
    </dgm:pt>
    <dgm:pt modelId="{8176CF0B-6C78-4C43-9E23-AE812AC2E481}" type="pres">
      <dgm:prSet presAssocID="{65812867-B73E-453A-A969-3E8839046746}" presName="parTx" presStyleLbl="revTx" presStyleIdx="2" presStyleCnt="3">
        <dgm:presLayoutVars>
          <dgm:chMax val="0"/>
          <dgm:chPref val="0"/>
        </dgm:presLayoutVars>
      </dgm:prSet>
      <dgm:spPr/>
    </dgm:pt>
  </dgm:ptLst>
  <dgm:cxnLst>
    <dgm:cxn modelId="{C52EDB09-85BB-409F-8668-3EE3CB66624C}" type="presOf" srcId="{D53751FA-C827-47AD-9810-4B132DA25361}" destId="{003F51CD-B98D-4C0F-9B56-00DB62819AC2}" srcOrd="0" destOrd="0" presId="urn:microsoft.com/office/officeart/2018/2/layout/IconVerticalSolidList"/>
    <dgm:cxn modelId="{97C24A5B-B893-47EF-85D3-BD324193A5EE}" srcId="{8B1B21E8-8F57-4CE7-9E1A-8B39EF50F84B}" destId="{87FFDE50-B312-4E18-A336-F09A48A4ABD5}" srcOrd="0" destOrd="0" parTransId="{8DB32663-EEA8-498C-A1B7-6117FF11BE9E}" sibTransId="{9A83251D-C660-4086-8646-397EAD967838}"/>
    <dgm:cxn modelId="{CD588A50-540B-4DBD-892F-1DB78A9B7D7E}" type="presOf" srcId="{65812867-B73E-453A-A969-3E8839046746}" destId="{8176CF0B-6C78-4C43-9E23-AE812AC2E481}" srcOrd="0" destOrd="0" presId="urn:microsoft.com/office/officeart/2018/2/layout/IconVerticalSolidList"/>
    <dgm:cxn modelId="{D4238D75-5373-4987-BD68-455EE77AE33C}" srcId="{8B1B21E8-8F57-4CE7-9E1A-8B39EF50F84B}" destId="{65812867-B73E-453A-A969-3E8839046746}" srcOrd="2" destOrd="0" parTransId="{6E3331C9-EFE1-4A69-BF43-44C93FDBD4AD}" sibTransId="{ED424FB6-DE3D-422A-93DD-7D2AF4DF94C6}"/>
    <dgm:cxn modelId="{3CC42ACA-85A5-4D9B-B0C8-2601C72AFA3D}" type="presOf" srcId="{8B1B21E8-8F57-4CE7-9E1A-8B39EF50F84B}" destId="{A91FEC9E-0C0B-49D4-ACAD-247773830A8D}" srcOrd="0" destOrd="0" presId="urn:microsoft.com/office/officeart/2018/2/layout/IconVerticalSolidList"/>
    <dgm:cxn modelId="{9C55EDCC-C63D-4370-8FFD-74007809E72B}" type="presOf" srcId="{87FFDE50-B312-4E18-A336-F09A48A4ABD5}" destId="{D61B3C07-2528-4109-A9F9-F323B983162C}" srcOrd="0" destOrd="0" presId="urn:microsoft.com/office/officeart/2018/2/layout/IconVerticalSolidList"/>
    <dgm:cxn modelId="{56DC36FC-CFDB-446F-9D8A-8D649E6EEC3A}" srcId="{8B1B21E8-8F57-4CE7-9E1A-8B39EF50F84B}" destId="{D53751FA-C827-47AD-9810-4B132DA25361}" srcOrd="1" destOrd="0" parTransId="{91799706-0D11-46BC-BB65-9CAE01F22364}" sibTransId="{3EE921A8-1AFE-434A-924A-1263ECCE2D6C}"/>
    <dgm:cxn modelId="{EA5128E6-A3B3-4D37-9D94-52B18F743EE1}" type="presParOf" srcId="{A91FEC9E-0C0B-49D4-ACAD-247773830A8D}" destId="{72B168B0-8D28-4949-AE5E-FC9F3C5CA145}" srcOrd="0" destOrd="0" presId="urn:microsoft.com/office/officeart/2018/2/layout/IconVerticalSolidList"/>
    <dgm:cxn modelId="{BF981FFB-7E2E-4402-B0BB-108CD3FCB5D4}" type="presParOf" srcId="{72B168B0-8D28-4949-AE5E-FC9F3C5CA145}" destId="{F13FA302-12CE-4B72-ABAD-B8FECE3E40E1}" srcOrd="0" destOrd="0" presId="urn:microsoft.com/office/officeart/2018/2/layout/IconVerticalSolidList"/>
    <dgm:cxn modelId="{46431464-5139-4057-BA1A-4659E7FE72E0}" type="presParOf" srcId="{72B168B0-8D28-4949-AE5E-FC9F3C5CA145}" destId="{E7BF1AFA-CE91-40B2-B25C-74BBD15B61A3}" srcOrd="1" destOrd="0" presId="urn:microsoft.com/office/officeart/2018/2/layout/IconVerticalSolidList"/>
    <dgm:cxn modelId="{C4984967-9446-4959-91B7-4BF4FDEB70B4}" type="presParOf" srcId="{72B168B0-8D28-4949-AE5E-FC9F3C5CA145}" destId="{903232D8-7EBB-44F6-A9F3-85BECC6D27AA}" srcOrd="2" destOrd="0" presId="urn:microsoft.com/office/officeart/2018/2/layout/IconVerticalSolidList"/>
    <dgm:cxn modelId="{CDE3973D-B938-4EBE-A80D-7864E168C87D}" type="presParOf" srcId="{72B168B0-8D28-4949-AE5E-FC9F3C5CA145}" destId="{D61B3C07-2528-4109-A9F9-F323B983162C}" srcOrd="3" destOrd="0" presId="urn:microsoft.com/office/officeart/2018/2/layout/IconVerticalSolidList"/>
    <dgm:cxn modelId="{7AADD787-8985-4B1E-969F-A24FB2D893B4}" type="presParOf" srcId="{A91FEC9E-0C0B-49D4-ACAD-247773830A8D}" destId="{43D197B6-D8E2-40F9-A990-960FE03CC4C6}" srcOrd="1" destOrd="0" presId="urn:microsoft.com/office/officeart/2018/2/layout/IconVerticalSolidList"/>
    <dgm:cxn modelId="{47B55E76-4C9A-4493-946F-DAD133CA7913}" type="presParOf" srcId="{A91FEC9E-0C0B-49D4-ACAD-247773830A8D}" destId="{BACAC606-A265-4E33-98F7-BDAF036A2781}" srcOrd="2" destOrd="0" presId="urn:microsoft.com/office/officeart/2018/2/layout/IconVerticalSolidList"/>
    <dgm:cxn modelId="{F5054333-428D-44D1-B3B2-A521E474CC96}" type="presParOf" srcId="{BACAC606-A265-4E33-98F7-BDAF036A2781}" destId="{B81D5FC7-6B2B-4DB1-A6E9-35166420A3EE}" srcOrd="0" destOrd="0" presId="urn:microsoft.com/office/officeart/2018/2/layout/IconVerticalSolidList"/>
    <dgm:cxn modelId="{700426DC-A89D-4979-9B2A-A095D3EC5718}" type="presParOf" srcId="{BACAC606-A265-4E33-98F7-BDAF036A2781}" destId="{E4AC5F97-84E7-4783-904F-93930C9D2EAF}" srcOrd="1" destOrd="0" presId="urn:microsoft.com/office/officeart/2018/2/layout/IconVerticalSolidList"/>
    <dgm:cxn modelId="{8B8AF4E8-0B79-4DFA-8859-23B099EEE5A6}" type="presParOf" srcId="{BACAC606-A265-4E33-98F7-BDAF036A2781}" destId="{AC7B6ABD-B356-4454-8F19-09FFE1450ED9}" srcOrd="2" destOrd="0" presId="urn:microsoft.com/office/officeart/2018/2/layout/IconVerticalSolidList"/>
    <dgm:cxn modelId="{53B02FFD-937E-4D89-9069-F7FD63C06C5A}" type="presParOf" srcId="{BACAC606-A265-4E33-98F7-BDAF036A2781}" destId="{003F51CD-B98D-4C0F-9B56-00DB62819AC2}" srcOrd="3" destOrd="0" presId="urn:microsoft.com/office/officeart/2018/2/layout/IconVerticalSolidList"/>
    <dgm:cxn modelId="{21B17518-0520-4B74-A210-3C638200950A}" type="presParOf" srcId="{A91FEC9E-0C0B-49D4-ACAD-247773830A8D}" destId="{E1503C84-1DF8-4FFB-9A66-09A52B5B7A85}" srcOrd="3" destOrd="0" presId="urn:microsoft.com/office/officeart/2018/2/layout/IconVerticalSolidList"/>
    <dgm:cxn modelId="{DB18F074-D79D-45FB-802D-90B45FEB82FA}" type="presParOf" srcId="{A91FEC9E-0C0B-49D4-ACAD-247773830A8D}" destId="{CD91988B-4EAE-4CA5-B7DF-5A4B7BB2BDD7}" srcOrd="4" destOrd="0" presId="urn:microsoft.com/office/officeart/2018/2/layout/IconVerticalSolidList"/>
    <dgm:cxn modelId="{A9090C5D-CAC9-4BF8-A974-9E987E153BC2}" type="presParOf" srcId="{CD91988B-4EAE-4CA5-B7DF-5A4B7BB2BDD7}" destId="{F17EBFC6-7918-4CE6-994B-43150AAFD44C}" srcOrd="0" destOrd="0" presId="urn:microsoft.com/office/officeart/2018/2/layout/IconVerticalSolidList"/>
    <dgm:cxn modelId="{B69829B8-7CFE-4171-B4AB-20BE40482DBA}" type="presParOf" srcId="{CD91988B-4EAE-4CA5-B7DF-5A4B7BB2BDD7}" destId="{83BC63B3-E8F1-48EC-ACE7-0D4AFF66921A}" srcOrd="1" destOrd="0" presId="urn:microsoft.com/office/officeart/2018/2/layout/IconVerticalSolidList"/>
    <dgm:cxn modelId="{BAABA7A3-0A69-4867-99FB-A25F43C88210}" type="presParOf" srcId="{CD91988B-4EAE-4CA5-B7DF-5A4B7BB2BDD7}" destId="{B93B107F-4CE2-4B9E-A201-350C2F4573D0}" srcOrd="2" destOrd="0" presId="urn:microsoft.com/office/officeart/2018/2/layout/IconVerticalSolidList"/>
    <dgm:cxn modelId="{B15DC22E-20AE-4586-BAA3-D9DE3F32B569}" type="presParOf" srcId="{CD91988B-4EAE-4CA5-B7DF-5A4B7BB2BDD7}" destId="{8176CF0B-6C78-4C43-9E23-AE812AC2E48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0319FE-F800-4E82-AE6F-E77419837F88}"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906DF575-AFA5-4698-B071-1400C9700838}">
      <dgm:prSet/>
      <dgm:spPr/>
      <dgm:t>
        <a:bodyPr/>
        <a:lstStyle/>
        <a:p>
          <a:pPr>
            <a:lnSpc>
              <a:spcPct val="100000"/>
            </a:lnSpc>
          </a:pPr>
          <a:r>
            <a:rPr lang="en-IN" b="1">
              <a:solidFill>
                <a:schemeClr val="tx1"/>
              </a:solidFill>
            </a:rPr>
            <a:t>Enhanced Cybersecurity Protocols (e.g., encryption, authentication)</a:t>
          </a:r>
          <a:endParaRPr lang="en-US" b="1">
            <a:solidFill>
              <a:schemeClr val="tx1"/>
            </a:solidFill>
          </a:endParaRPr>
        </a:p>
      </dgm:t>
    </dgm:pt>
    <dgm:pt modelId="{A7D2546C-A97B-48FC-A75E-0E942C7C4FB3}" type="parTrans" cxnId="{2D67FF39-385F-4627-BD1C-E52C09E6EA04}">
      <dgm:prSet/>
      <dgm:spPr/>
      <dgm:t>
        <a:bodyPr/>
        <a:lstStyle/>
        <a:p>
          <a:endParaRPr lang="en-US"/>
        </a:p>
      </dgm:t>
    </dgm:pt>
    <dgm:pt modelId="{D5009566-BCE8-4F25-9DA0-4E33435B8B1E}" type="sibTrans" cxnId="{2D67FF39-385F-4627-BD1C-E52C09E6EA04}">
      <dgm:prSet phldrT="01"/>
      <dgm:spPr/>
      <dgm:t>
        <a:bodyPr/>
        <a:lstStyle/>
        <a:p>
          <a:endParaRPr lang="en-US"/>
        </a:p>
      </dgm:t>
    </dgm:pt>
    <dgm:pt modelId="{093F1812-9DC3-428C-8929-502721335661}">
      <dgm:prSet/>
      <dgm:spPr/>
      <dgm:t>
        <a:bodyPr/>
        <a:lstStyle/>
        <a:p>
          <a:pPr>
            <a:lnSpc>
              <a:spcPct val="100000"/>
            </a:lnSpc>
          </a:pPr>
          <a:r>
            <a:rPr lang="en-IN" b="1">
              <a:solidFill>
                <a:schemeClr val="tx1"/>
              </a:solidFill>
            </a:rPr>
            <a:t>Safety Features and Redundancy (e.g., backup systems, emergency shutdown)</a:t>
          </a:r>
          <a:endParaRPr lang="en-US" b="1">
            <a:solidFill>
              <a:schemeClr val="tx1"/>
            </a:solidFill>
          </a:endParaRPr>
        </a:p>
      </dgm:t>
    </dgm:pt>
    <dgm:pt modelId="{55FC7FBC-E3C5-4531-BA57-710EC6C117E6}" type="parTrans" cxnId="{7F8DE473-E918-4368-8814-AB685321ADEE}">
      <dgm:prSet/>
      <dgm:spPr/>
      <dgm:t>
        <a:bodyPr/>
        <a:lstStyle/>
        <a:p>
          <a:endParaRPr lang="en-US"/>
        </a:p>
      </dgm:t>
    </dgm:pt>
    <dgm:pt modelId="{DA8807F3-D187-48B4-B2FC-397797676B77}" type="sibTrans" cxnId="{7F8DE473-E918-4368-8814-AB685321ADEE}">
      <dgm:prSet phldrT="02"/>
      <dgm:spPr/>
      <dgm:t>
        <a:bodyPr/>
        <a:lstStyle/>
        <a:p>
          <a:endParaRPr lang="en-US"/>
        </a:p>
      </dgm:t>
    </dgm:pt>
    <dgm:pt modelId="{04FFCB75-8A35-4F86-972A-6DD21B76C2D7}">
      <dgm:prSet/>
      <dgm:spPr/>
      <dgm:t>
        <a:bodyPr/>
        <a:lstStyle/>
        <a:p>
          <a:pPr>
            <a:lnSpc>
              <a:spcPct val="100000"/>
            </a:lnSpc>
          </a:pPr>
          <a:r>
            <a:rPr lang="en-IN" b="1">
              <a:solidFill>
                <a:schemeClr val="tx1"/>
              </a:solidFill>
            </a:rPr>
            <a:t>Regular Testing and Updates (e.g., system audits and safety checks)</a:t>
          </a:r>
          <a:endParaRPr lang="en-US" b="1">
            <a:solidFill>
              <a:schemeClr val="tx1"/>
            </a:solidFill>
          </a:endParaRPr>
        </a:p>
      </dgm:t>
    </dgm:pt>
    <dgm:pt modelId="{140A669C-1629-4849-9EB9-98082178F37C}" type="parTrans" cxnId="{7C792AAE-2B13-4BD4-8031-5666114F4ED6}">
      <dgm:prSet/>
      <dgm:spPr/>
      <dgm:t>
        <a:bodyPr/>
        <a:lstStyle/>
        <a:p>
          <a:endParaRPr lang="en-US"/>
        </a:p>
      </dgm:t>
    </dgm:pt>
    <dgm:pt modelId="{92D19088-5FD9-4526-9DD5-589A25184F9F}" type="sibTrans" cxnId="{7C792AAE-2B13-4BD4-8031-5666114F4ED6}">
      <dgm:prSet phldrT="03"/>
      <dgm:spPr/>
      <dgm:t>
        <a:bodyPr/>
        <a:lstStyle/>
        <a:p>
          <a:endParaRPr lang="en-US"/>
        </a:p>
      </dgm:t>
    </dgm:pt>
    <dgm:pt modelId="{247C9C4E-DE14-466A-950A-C6CE67AB720A}" type="pres">
      <dgm:prSet presAssocID="{010319FE-F800-4E82-AE6F-E77419837F88}" presName="root" presStyleCnt="0">
        <dgm:presLayoutVars>
          <dgm:dir/>
          <dgm:resizeHandles val="exact"/>
        </dgm:presLayoutVars>
      </dgm:prSet>
      <dgm:spPr/>
    </dgm:pt>
    <dgm:pt modelId="{79069C75-3231-449F-85DF-020AD0345B54}" type="pres">
      <dgm:prSet presAssocID="{906DF575-AFA5-4698-B071-1400C9700838}" presName="compNode" presStyleCnt="0"/>
      <dgm:spPr/>
    </dgm:pt>
    <dgm:pt modelId="{46A735BA-B99C-4516-9BDB-C3A481E03762}" type="pres">
      <dgm:prSet presAssocID="{906DF575-AFA5-4698-B071-1400C9700838}" presName="bgRect" presStyleLbl="bgShp" presStyleIdx="0" presStyleCnt="3"/>
      <dgm:spPr/>
    </dgm:pt>
    <dgm:pt modelId="{5404422C-5965-44D2-90AF-591E288DF398}" type="pres">
      <dgm:prSet presAssocID="{906DF575-AFA5-4698-B071-1400C97008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EB676182-8F50-4B53-8F0B-01606AD4FEB9}" type="pres">
      <dgm:prSet presAssocID="{906DF575-AFA5-4698-B071-1400C9700838}" presName="spaceRect" presStyleCnt="0"/>
      <dgm:spPr/>
    </dgm:pt>
    <dgm:pt modelId="{FA3597F4-D35D-4482-9E56-3A59AB2D1DCC}" type="pres">
      <dgm:prSet presAssocID="{906DF575-AFA5-4698-B071-1400C9700838}" presName="parTx" presStyleLbl="revTx" presStyleIdx="0" presStyleCnt="3">
        <dgm:presLayoutVars>
          <dgm:chMax val="0"/>
          <dgm:chPref val="0"/>
        </dgm:presLayoutVars>
      </dgm:prSet>
      <dgm:spPr/>
    </dgm:pt>
    <dgm:pt modelId="{6A4AD836-01FE-41E4-AD7C-66ED8C659828}" type="pres">
      <dgm:prSet presAssocID="{D5009566-BCE8-4F25-9DA0-4E33435B8B1E}" presName="sibTrans" presStyleCnt="0"/>
      <dgm:spPr/>
    </dgm:pt>
    <dgm:pt modelId="{87390FC3-4FFA-4043-A53F-36AC0C1D07EC}" type="pres">
      <dgm:prSet presAssocID="{093F1812-9DC3-428C-8929-502721335661}" presName="compNode" presStyleCnt="0"/>
      <dgm:spPr/>
    </dgm:pt>
    <dgm:pt modelId="{FEDCCDB3-5B1B-4610-BDC4-42EB5104442C}" type="pres">
      <dgm:prSet presAssocID="{093F1812-9DC3-428C-8929-502721335661}" presName="bgRect" presStyleLbl="bgShp" presStyleIdx="1" presStyleCnt="3"/>
      <dgm:spPr/>
    </dgm:pt>
    <dgm:pt modelId="{1B16E35C-4671-4DC5-9E58-640BB3799D0C}" type="pres">
      <dgm:prSet presAssocID="{093F1812-9DC3-428C-8929-5027213356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19B6E91-1652-4968-BFB7-D96BE49DA9CA}" type="pres">
      <dgm:prSet presAssocID="{093F1812-9DC3-428C-8929-502721335661}" presName="spaceRect" presStyleCnt="0"/>
      <dgm:spPr/>
    </dgm:pt>
    <dgm:pt modelId="{DEF4FE3E-6DA4-48B8-A2D0-A605BEB5303E}" type="pres">
      <dgm:prSet presAssocID="{093F1812-9DC3-428C-8929-502721335661}" presName="parTx" presStyleLbl="revTx" presStyleIdx="1" presStyleCnt="3">
        <dgm:presLayoutVars>
          <dgm:chMax val="0"/>
          <dgm:chPref val="0"/>
        </dgm:presLayoutVars>
      </dgm:prSet>
      <dgm:spPr/>
    </dgm:pt>
    <dgm:pt modelId="{12E68E61-A3A1-4554-8E1B-AE8D770FE5C9}" type="pres">
      <dgm:prSet presAssocID="{DA8807F3-D187-48B4-B2FC-397797676B77}" presName="sibTrans" presStyleCnt="0"/>
      <dgm:spPr/>
    </dgm:pt>
    <dgm:pt modelId="{4FB5EAE7-496C-43F3-B145-60475FA66640}" type="pres">
      <dgm:prSet presAssocID="{04FFCB75-8A35-4F86-972A-6DD21B76C2D7}" presName="compNode" presStyleCnt="0"/>
      <dgm:spPr/>
    </dgm:pt>
    <dgm:pt modelId="{B47640C2-DB3C-4690-A2DD-6703AD20CF16}" type="pres">
      <dgm:prSet presAssocID="{04FFCB75-8A35-4F86-972A-6DD21B76C2D7}" presName="bgRect" presStyleLbl="bgShp" presStyleIdx="2" presStyleCnt="3"/>
      <dgm:spPr/>
    </dgm:pt>
    <dgm:pt modelId="{BDD80A9E-4CB9-44F1-B987-058A13D35A6C}" type="pres">
      <dgm:prSet presAssocID="{04FFCB75-8A35-4F86-972A-6DD21B76C2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Check"/>
        </a:ext>
      </dgm:extLst>
    </dgm:pt>
    <dgm:pt modelId="{C7CC0853-7123-4953-AC4E-A1364A09C110}" type="pres">
      <dgm:prSet presAssocID="{04FFCB75-8A35-4F86-972A-6DD21B76C2D7}" presName="spaceRect" presStyleCnt="0"/>
      <dgm:spPr/>
    </dgm:pt>
    <dgm:pt modelId="{A9FEF09A-1D59-4164-A846-B75A7DA7CDF7}" type="pres">
      <dgm:prSet presAssocID="{04FFCB75-8A35-4F86-972A-6DD21B76C2D7}" presName="parTx" presStyleLbl="revTx" presStyleIdx="2" presStyleCnt="3">
        <dgm:presLayoutVars>
          <dgm:chMax val="0"/>
          <dgm:chPref val="0"/>
        </dgm:presLayoutVars>
      </dgm:prSet>
      <dgm:spPr/>
    </dgm:pt>
  </dgm:ptLst>
  <dgm:cxnLst>
    <dgm:cxn modelId="{2D67FF39-385F-4627-BD1C-E52C09E6EA04}" srcId="{010319FE-F800-4E82-AE6F-E77419837F88}" destId="{906DF575-AFA5-4698-B071-1400C9700838}" srcOrd="0" destOrd="0" parTransId="{A7D2546C-A97B-48FC-A75E-0E942C7C4FB3}" sibTransId="{D5009566-BCE8-4F25-9DA0-4E33435B8B1E}"/>
    <dgm:cxn modelId="{1C68316A-4B4C-4D54-99AE-13004388CE2E}" type="presOf" srcId="{04FFCB75-8A35-4F86-972A-6DD21B76C2D7}" destId="{A9FEF09A-1D59-4164-A846-B75A7DA7CDF7}" srcOrd="0" destOrd="0" presId="urn:microsoft.com/office/officeart/2018/2/layout/IconVerticalSolidList"/>
    <dgm:cxn modelId="{7F8DE473-E918-4368-8814-AB685321ADEE}" srcId="{010319FE-F800-4E82-AE6F-E77419837F88}" destId="{093F1812-9DC3-428C-8929-502721335661}" srcOrd="1" destOrd="0" parTransId="{55FC7FBC-E3C5-4531-BA57-710EC6C117E6}" sibTransId="{DA8807F3-D187-48B4-B2FC-397797676B77}"/>
    <dgm:cxn modelId="{D4927B88-6F3B-4BD7-81FE-30100E39F480}" type="presOf" srcId="{906DF575-AFA5-4698-B071-1400C9700838}" destId="{FA3597F4-D35D-4482-9E56-3A59AB2D1DCC}" srcOrd="0" destOrd="0" presId="urn:microsoft.com/office/officeart/2018/2/layout/IconVerticalSolidList"/>
    <dgm:cxn modelId="{0D0436A1-A82B-40A8-AEB5-DCE1A450B109}" type="presOf" srcId="{093F1812-9DC3-428C-8929-502721335661}" destId="{DEF4FE3E-6DA4-48B8-A2D0-A605BEB5303E}" srcOrd="0" destOrd="0" presId="urn:microsoft.com/office/officeart/2018/2/layout/IconVerticalSolidList"/>
    <dgm:cxn modelId="{7C792AAE-2B13-4BD4-8031-5666114F4ED6}" srcId="{010319FE-F800-4E82-AE6F-E77419837F88}" destId="{04FFCB75-8A35-4F86-972A-6DD21B76C2D7}" srcOrd="2" destOrd="0" parTransId="{140A669C-1629-4849-9EB9-98082178F37C}" sibTransId="{92D19088-5FD9-4526-9DD5-589A25184F9F}"/>
    <dgm:cxn modelId="{91010EF5-6730-4045-9EF8-45F1F44C9579}" type="presOf" srcId="{010319FE-F800-4E82-AE6F-E77419837F88}" destId="{247C9C4E-DE14-466A-950A-C6CE67AB720A}" srcOrd="0" destOrd="0" presId="urn:microsoft.com/office/officeart/2018/2/layout/IconVerticalSolidList"/>
    <dgm:cxn modelId="{84DFB4F8-C4A5-4FE0-BD9D-C1002539FDAB}" type="presParOf" srcId="{247C9C4E-DE14-466A-950A-C6CE67AB720A}" destId="{79069C75-3231-449F-85DF-020AD0345B54}" srcOrd="0" destOrd="0" presId="urn:microsoft.com/office/officeart/2018/2/layout/IconVerticalSolidList"/>
    <dgm:cxn modelId="{2A2580AE-6F97-40D7-BACA-1DD7937D626F}" type="presParOf" srcId="{79069C75-3231-449F-85DF-020AD0345B54}" destId="{46A735BA-B99C-4516-9BDB-C3A481E03762}" srcOrd="0" destOrd="0" presId="urn:microsoft.com/office/officeart/2018/2/layout/IconVerticalSolidList"/>
    <dgm:cxn modelId="{C4FF6372-6FA9-474D-B802-EA610300989A}" type="presParOf" srcId="{79069C75-3231-449F-85DF-020AD0345B54}" destId="{5404422C-5965-44D2-90AF-591E288DF398}" srcOrd="1" destOrd="0" presId="urn:microsoft.com/office/officeart/2018/2/layout/IconVerticalSolidList"/>
    <dgm:cxn modelId="{4A1889AE-7E92-4860-96FB-7ECABE6B7183}" type="presParOf" srcId="{79069C75-3231-449F-85DF-020AD0345B54}" destId="{EB676182-8F50-4B53-8F0B-01606AD4FEB9}" srcOrd="2" destOrd="0" presId="urn:microsoft.com/office/officeart/2018/2/layout/IconVerticalSolidList"/>
    <dgm:cxn modelId="{6A24DA67-B49A-4064-AACC-CE940A551755}" type="presParOf" srcId="{79069C75-3231-449F-85DF-020AD0345B54}" destId="{FA3597F4-D35D-4482-9E56-3A59AB2D1DCC}" srcOrd="3" destOrd="0" presId="urn:microsoft.com/office/officeart/2018/2/layout/IconVerticalSolidList"/>
    <dgm:cxn modelId="{A33E8212-81F0-4700-91C8-5786D2CA8CF0}" type="presParOf" srcId="{247C9C4E-DE14-466A-950A-C6CE67AB720A}" destId="{6A4AD836-01FE-41E4-AD7C-66ED8C659828}" srcOrd="1" destOrd="0" presId="urn:microsoft.com/office/officeart/2018/2/layout/IconVerticalSolidList"/>
    <dgm:cxn modelId="{BDF7D1EB-9CC8-4679-BF3B-64837DCB3367}" type="presParOf" srcId="{247C9C4E-DE14-466A-950A-C6CE67AB720A}" destId="{87390FC3-4FFA-4043-A53F-36AC0C1D07EC}" srcOrd="2" destOrd="0" presId="urn:microsoft.com/office/officeart/2018/2/layout/IconVerticalSolidList"/>
    <dgm:cxn modelId="{455780E6-636D-40FD-B0AA-CD7991C05D02}" type="presParOf" srcId="{87390FC3-4FFA-4043-A53F-36AC0C1D07EC}" destId="{FEDCCDB3-5B1B-4610-BDC4-42EB5104442C}" srcOrd="0" destOrd="0" presId="urn:microsoft.com/office/officeart/2018/2/layout/IconVerticalSolidList"/>
    <dgm:cxn modelId="{0F1A179E-AD29-4A0E-858A-EB2F4DAE16B8}" type="presParOf" srcId="{87390FC3-4FFA-4043-A53F-36AC0C1D07EC}" destId="{1B16E35C-4671-4DC5-9E58-640BB3799D0C}" srcOrd="1" destOrd="0" presId="urn:microsoft.com/office/officeart/2018/2/layout/IconVerticalSolidList"/>
    <dgm:cxn modelId="{77CC88F5-AA97-4BCE-944D-43AF3480503E}" type="presParOf" srcId="{87390FC3-4FFA-4043-A53F-36AC0C1D07EC}" destId="{B19B6E91-1652-4968-BFB7-D96BE49DA9CA}" srcOrd="2" destOrd="0" presId="urn:microsoft.com/office/officeart/2018/2/layout/IconVerticalSolidList"/>
    <dgm:cxn modelId="{25DF5F48-2E05-4393-8632-816326B0A1B9}" type="presParOf" srcId="{87390FC3-4FFA-4043-A53F-36AC0C1D07EC}" destId="{DEF4FE3E-6DA4-48B8-A2D0-A605BEB5303E}" srcOrd="3" destOrd="0" presId="urn:microsoft.com/office/officeart/2018/2/layout/IconVerticalSolidList"/>
    <dgm:cxn modelId="{D62D0B84-FF29-4CA4-80CF-76450B71DF8F}" type="presParOf" srcId="{247C9C4E-DE14-466A-950A-C6CE67AB720A}" destId="{12E68E61-A3A1-4554-8E1B-AE8D770FE5C9}" srcOrd="3" destOrd="0" presId="urn:microsoft.com/office/officeart/2018/2/layout/IconVerticalSolidList"/>
    <dgm:cxn modelId="{870283BB-4FCE-4C9D-8EDF-6C2C9A42AD64}" type="presParOf" srcId="{247C9C4E-DE14-466A-950A-C6CE67AB720A}" destId="{4FB5EAE7-496C-43F3-B145-60475FA66640}" srcOrd="4" destOrd="0" presId="urn:microsoft.com/office/officeart/2018/2/layout/IconVerticalSolidList"/>
    <dgm:cxn modelId="{A15AE240-10EE-4325-A33C-A44A8D05B3B3}" type="presParOf" srcId="{4FB5EAE7-496C-43F3-B145-60475FA66640}" destId="{B47640C2-DB3C-4690-A2DD-6703AD20CF16}" srcOrd="0" destOrd="0" presId="urn:microsoft.com/office/officeart/2018/2/layout/IconVerticalSolidList"/>
    <dgm:cxn modelId="{25F69EBA-EB46-4006-A564-CA18933F1453}" type="presParOf" srcId="{4FB5EAE7-496C-43F3-B145-60475FA66640}" destId="{BDD80A9E-4CB9-44F1-B987-058A13D35A6C}" srcOrd="1" destOrd="0" presId="urn:microsoft.com/office/officeart/2018/2/layout/IconVerticalSolidList"/>
    <dgm:cxn modelId="{B3648436-4F59-4DF2-A6B1-86E74AD02B53}" type="presParOf" srcId="{4FB5EAE7-496C-43F3-B145-60475FA66640}" destId="{C7CC0853-7123-4953-AC4E-A1364A09C110}" srcOrd="2" destOrd="0" presId="urn:microsoft.com/office/officeart/2018/2/layout/IconVerticalSolidList"/>
    <dgm:cxn modelId="{7BF68393-1540-4760-8E41-ADDCC7731D92}" type="presParOf" srcId="{4FB5EAE7-496C-43F3-B145-60475FA66640}" destId="{A9FEF09A-1D59-4164-A846-B75A7DA7CDF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59879B-E014-457F-8062-EF0C8D6E35A0}" type="doc">
      <dgm:prSet loTypeId="urn:microsoft.com/office/officeart/2016/7/layout/BasicLinearProcessNumbered" loCatId="process" qsTypeId="urn:microsoft.com/office/officeart/2005/8/quickstyle/simple2" qsCatId="simple" csTypeId="urn:microsoft.com/office/officeart/2005/8/colors/accent1_2" csCatId="accent1" phldr="1"/>
      <dgm:spPr/>
      <dgm:t>
        <a:bodyPr/>
        <a:lstStyle/>
        <a:p>
          <a:endParaRPr lang="en-US"/>
        </a:p>
      </dgm:t>
    </dgm:pt>
    <dgm:pt modelId="{D785149D-C542-498E-9D23-325D0906F406}">
      <dgm:prSet/>
      <dgm:spPr/>
      <dgm:t>
        <a:bodyPr/>
        <a:lstStyle/>
        <a:p>
          <a:r>
            <a:rPr lang="en-US"/>
            <a:t>Implement robust cybersecurity measures.</a:t>
          </a:r>
        </a:p>
      </dgm:t>
    </dgm:pt>
    <dgm:pt modelId="{065B932F-4984-4888-9C2C-881836FCD582}" type="parTrans" cxnId="{160B41FC-BDAC-4FA1-A5F7-0D118CB34D84}">
      <dgm:prSet/>
      <dgm:spPr/>
      <dgm:t>
        <a:bodyPr/>
        <a:lstStyle/>
        <a:p>
          <a:endParaRPr lang="en-US"/>
        </a:p>
      </dgm:t>
    </dgm:pt>
    <dgm:pt modelId="{6F84DDB5-E491-4997-92B3-82409B93A287}" type="sibTrans" cxnId="{160B41FC-BDAC-4FA1-A5F7-0D118CB34D84}">
      <dgm:prSet phldrT="1" phldr="0"/>
      <dgm:spPr/>
      <dgm:t>
        <a:bodyPr/>
        <a:lstStyle/>
        <a:p>
          <a:r>
            <a:rPr lang="en-US"/>
            <a:t>1</a:t>
          </a:r>
        </a:p>
      </dgm:t>
    </dgm:pt>
    <dgm:pt modelId="{430A73A9-613D-4259-867D-83EBE458F988}">
      <dgm:prSet/>
      <dgm:spPr/>
      <dgm:t>
        <a:bodyPr/>
        <a:lstStyle/>
        <a:p>
          <a:r>
            <a:rPr lang="en-US"/>
            <a:t>Regular maintenance and updates for robotic systems.</a:t>
          </a:r>
        </a:p>
      </dgm:t>
    </dgm:pt>
    <dgm:pt modelId="{2CC365B6-E8A3-4433-B8E4-E5EB45D603C5}" type="parTrans" cxnId="{0DB3F800-CD68-4D6E-A9A1-09D9DC51D1DB}">
      <dgm:prSet/>
      <dgm:spPr/>
      <dgm:t>
        <a:bodyPr/>
        <a:lstStyle/>
        <a:p>
          <a:endParaRPr lang="en-US"/>
        </a:p>
      </dgm:t>
    </dgm:pt>
    <dgm:pt modelId="{3B14A091-A826-4AD1-8F4A-D903A952CE4B}" type="sibTrans" cxnId="{0DB3F800-CD68-4D6E-A9A1-09D9DC51D1DB}">
      <dgm:prSet phldrT="2" phldr="0"/>
      <dgm:spPr/>
      <dgm:t>
        <a:bodyPr/>
        <a:lstStyle/>
        <a:p>
          <a:r>
            <a:rPr lang="en-US"/>
            <a:t>2</a:t>
          </a:r>
        </a:p>
      </dgm:t>
    </dgm:pt>
    <dgm:pt modelId="{FAAC56B1-D76D-4DB8-9CF4-26F7C4551CA6}">
      <dgm:prSet/>
      <dgm:spPr/>
      <dgm:t>
        <a:bodyPr/>
        <a:lstStyle/>
        <a:p>
          <a:r>
            <a:rPr lang="en-US"/>
            <a:t>Comprehensive training for surgeons and staff.</a:t>
          </a:r>
        </a:p>
      </dgm:t>
    </dgm:pt>
    <dgm:pt modelId="{1CC06033-F674-4653-A07C-6086B45C258D}" type="parTrans" cxnId="{BE28A5AC-9B97-4920-9592-318610AFBE06}">
      <dgm:prSet/>
      <dgm:spPr/>
      <dgm:t>
        <a:bodyPr/>
        <a:lstStyle/>
        <a:p>
          <a:endParaRPr lang="en-US"/>
        </a:p>
      </dgm:t>
    </dgm:pt>
    <dgm:pt modelId="{4481C560-7058-45D6-98BB-041E60F429F8}" type="sibTrans" cxnId="{BE28A5AC-9B97-4920-9592-318610AFBE06}">
      <dgm:prSet phldrT="3" phldr="0"/>
      <dgm:spPr/>
      <dgm:t>
        <a:bodyPr/>
        <a:lstStyle/>
        <a:p>
          <a:r>
            <a:rPr lang="en-US"/>
            <a:t>3</a:t>
          </a:r>
        </a:p>
      </dgm:t>
    </dgm:pt>
    <dgm:pt modelId="{5AB3055D-10EC-480C-84CF-5013C23288D2}" type="pres">
      <dgm:prSet presAssocID="{5059879B-E014-457F-8062-EF0C8D6E35A0}" presName="Name0" presStyleCnt="0">
        <dgm:presLayoutVars>
          <dgm:animLvl val="lvl"/>
          <dgm:resizeHandles val="exact"/>
        </dgm:presLayoutVars>
      </dgm:prSet>
      <dgm:spPr/>
    </dgm:pt>
    <dgm:pt modelId="{B476F487-6081-429C-B012-E216A36A5D72}" type="pres">
      <dgm:prSet presAssocID="{D785149D-C542-498E-9D23-325D0906F406}" presName="compositeNode" presStyleCnt="0">
        <dgm:presLayoutVars>
          <dgm:bulletEnabled val="1"/>
        </dgm:presLayoutVars>
      </dgm:prSet>
      <dgm:spPr/>
    </dgm:pt>
    <dgm:pt modelId="{ECA24F91-334A-4B98-BBCE-DA063DFEAB11}" type="pres">
      <dgm:prSet presAssocID="{D785149D-C542-498E-9D23-325D0906F406}" presName="bgRect" presStyleLbl="bgAccFollowNode1" presStyleIdx="0" presStyleCnt="3"/>
      <dgm:spPr/>
    </dgm:pt>
    <dgm:pt modelId="{C66A780F-0F4F-4F4E-83FC-9E502C4703E7}" type="pres">
      <dgm:prSet presAssocID="{6F84DDB5-E491-4997-92B3-82409B93A287}" presName="sibTransNodeCircle" presStyleLbl="alignNode1" presStyleIdx="0" presStyleCnt="6">
        <dgm:presLayoutVars>
          <dgm:chMax val="0"/>
          <dgm:bulletEnabled/>
        </dgm:presLayoutVars>
      </dgm:prSet>
      <dgm:spPr/>
    </dgm:pt>
    <dgm:pt modelId="{869E506F-ABC3-4AFE-8A5B-A39A6386B7E6}" type="pres">
      <dgm:prSet presAssocID="{D785149D-C542-498E-9D23-325D0906F406}" presName="bottomLine" presStyleLbl="alignNode1" presStyleIdx="1" presStyleCnt="6">
        <dgm:presLayoutVars/>
      </dgm:prSet>
      <dgm:spPr/>
    </dgm:pt>
    <dgm:pt modelId="{0823EDFA-C4F3-46BF-B1EA-289165151C76}" type="pres">
      <dgm:prSet presAssocID="{D785149D-C542-498E-9D23-325D0906F406}" presName="nodeText" presStyleLbl="bgAccFollowNode1" presStyleIdx="0" presStyleCnt="3">
        <dgm:presLayoutVars>
          <dgm:bulletEnabled val="1"/>
        </dgm:presLayoutVars>
      </dgm:prSet>
      <dgm:spPr/>
    </dgm:pt>
    <dgm:pt modelId="{B72FAA69-915D-4C9B-B504-4DAD0DA1FDD5}" type="pres">
      <dgm:prSet presAssocID="{6F84DDB5-E491-4997-92B3-82409B93A287}" presName="sibTrans" presStyleCnt="0"/>
      <dgm:spPr/>
    </dgm:pt>
    <dgm:pt modelId="{1C6ED350-6C29-48E9-90C6-DB00BA6117B3}" type="pres">
      <dgm:prSet presAssocID="{430A73A9-613D-4259-867D-83EBE458F988}" presName="compositeNode" presStyleCnt="0">
        <dgm:presLayoutVars>
          <dgm:bulletEnabled val="1"/>
        </dgm:presLayoutVars>
      </dgm:prSet>
      <dgm:spPr/>
    </dgm:pt>
    <dgm:pt modelId="{568B295E-AC0E-480A-A1F6-FE9B229D01B9}" type="pres">
      <dgm:prSet presAssocID="{430A73A9-613D-4259-867D-83EBE458F988}" presName="bgRect" presStyleLbl="bgAccFollowNode1" presStyleIdx="1" presStyleCnt="3"/>
      <dgm:spPr/>
    </dgm:pt>
    <dgm:pt modelId="{604F9FB3-75E3-4E0D-AD28-D19DE5611924}" type="pres">
      <dgm:prSet presAssocID="{3B14A091-A826-4AD1-8F4A-D903A952CE4B}" presName="sibTransNodeCircle" presStyleLbl="alignNode1" presStyleIdx="2" presStyleCnt="6">
        <dgm:presLayoutVars>
          <dgm:chMax val="0"/>
          <dgm:bulletEnabled/>
        </dgm:presLayoutVars>
      </dgm:prSet>
      <dgm:spPr/>
    </dgm:pt>
    <dgm:pt modelId="{3F9362BC-C075-4691-A79A-138C5BA0D9CF}" type="pres">
      <dgm:prSet presAssocID="{430A73A9-613D-4259-867D-83EBE458F988}" presName="bottomLine" presStyleLbl="alignNode1" presStyleIdx="3" presStyleCnt="6">
        <dgm:presLayoutVars/>
      </dgm:prSet>
      <dgm:spPr/>
    </dgm:pt>
    <dgm:pt modelId="{1DC19C22-010A-4274-9434-4703D9B18AB0}" type="pres">
      <dgm:prSet presAssocID="{430A73A9-613D-4259-867D-83EBE458F988}" presName="nodeText" presStyleLbl="bgAccFollowNode1" presStyleIdx="1" presStyleCnt="3">
        <dgm:presLayoutVars>
          <dgm:bulletEnabled val="1"/>
        </dgm:presLayoutVars>
      </dgm:prSet>
      <dgm:spPr/>
    </dgm:pt>
    <dgm:pt modelId="{DB2C2BD7-A151-4033-ABF3-B4DC5DC4D4F1}" type="pres">
      <dgm:prSet presAssocID="{3B14A091-A826-4AD1-8F4A-D903A952CE4B}" presName="sibTrans" presStyleCnt="0"/>
      <dgm:spPr/>
    </dgm:pt>
    <dgm:pt modelId="{3D33A5F7-3D76-45E0-8222-C0805854B629}" type="pres">
      <dgm:prSet presAssocID="{FAAC56B1-D76D-4DB8-9CF4-26F7C4551CA6}" presName="compositeNode" presStyleCnt="0">
        <dgm:presLayoutVars>
          <dgm:bulletEnabled val="1"/>
        </dgm:presLayoutVars>
      </dgm:prSet>
      <dgm:spPr/>
    </dgm:pt>
    <dgm:pt modelId="{F804F23C-51EF-4509-B02E-1B424480D505}" type="pres">
      <dgm:prSet presAssocID="{FAAC56B1-D76D-4DB8-9CF4-26F7C4551CA6}" presName="bgRect" presStyleLbl="bgAccFollowNode1" presStyleIdx="2" presStyleCnt="3" custLinFactNeighborY="1018"/>
      <dgm:spPr/>
    </dgm:pt>
    <dgm:pt modelId="{56C322A5-3523-434E-9EC3-413942259696}" type="pres">
      <dgm:prSet presAssocID="{4481C560-7058-45D6-98BB-041E60F429F8}" presName="sibTransNodeCircle" presStyleLbl="alignNode1" presStyleIdx="4" presStyleCnt="6">
        <dgm:presLayoutVars>
          <dgm:chMax val="0"/>
          <dgm:bulletEnabled/>
        </dgm:presLayoutVars>
      </dgm:prSet>
      <dgm:spPr/>
    </dgm:pt>
    <dgm:pt modelId="{F917A1F6-E3D0-4717-A574-11A337D9B363}" type="pres">
      <dgm:prSet presAssocID="{FAAC56B1-D76D-4DB8-9CF4-26F7C4551CA6}" presName="bottomLine" presStyleLbl="alignNode1" presStyleIdx="5" presStyleCnt="6">
        <dgm:presLayoutVars/>
      </dgm:prSet>
      <dgm:spPr/>
    </dgm:pt>
    <dgm:pt modelId="{05EA5072-A3B4-4E84-8AA4-0D9DF3F7E1C3}" type="pres">
      <dgm:prSet presAssocID="{FAAC56B1-D76D-4DB8-9CF4-26F7C4551CA6}" presName="nodeText" presStyleLbl="bgAccFollowNode1" presStyleIdx="2" presStyleCnt="3">
        <dgm:presLayoutVars>
          <dgm:bulletEnabled val="1"/>
        </dgm:presLayoutVars>
      </dgm:prSet>
      <dgm:spPr/>
    </dgm:pt>
  </dgm:ptLst>
  <dgm:cxnLst>
    <dgm:cxn modelId="{0DB3F800-CD68-4D6E-A9A1-09D9DC51D1DB}" srcId="{5059879B-E014-457F-8062-EF0C8D6E35A0}" destId="{430A73A9-613D-4259-867D-83EBE458F988}" srcOrd="1" destOrd="0" parTransId="{2CC365B6-E8A3-4433-B8E4-E5EB45D603C5}" sibTransId="{3B14A091-A826-4AD1-8F4A-D903A952CE4B}"/>
    <dgm:cxn modelId="{F3938811-82F3-4B0C-BB56-E343587376A0}" type="presOf" srcId="{D785149D-C542-498E-9D23-325D0906F406}" destId="{ECA24F91-334A-4B98-BBCE-DA063DFEAB11}" srcOrd="0" destOrd="0" presId="urn:microsoft.com/office/officeart/2016/7/layout/BasicLinearProcessNumbered"/>
    <dgm:cxn modelId="{E9181445-46B9-441B-9CEF-2CE54CBBDC04}" type="presOf" srcId="{4481C560-7058-45D6-98BB-041E60F429F8}" destId="{56C322A5-3523-434E-9EC3-413942259696}" srcOrd="0" destOrd="0" presId="urn:microsoft.com/office/officeart/2016/7/layout/BasicLinearProcessNumbered"/>
    <dgm:cxn modelId="{00A1B69B-48FF-4F98-B21F-AF330A057E66}" type="presOf" srcId="{430A73A9-613D-4259-867D-83EBE458F988}" destId="{568B295E-AC0E-480A-A1F6-FE9B229D01B9}" srcOrd="0" destOrd="0" presId="urn:microsoft.com/office/officeart/2016/7/layout/BasicLinearProcessNumbered"/>
    <dgm:cxn modelId="{8E800C9C-FE63-45FE-BB13-1271E7AD63B1}" type="presOf" srcId="{5059879B-E014-457F-8062-EF0C8D6E35A0}" destId="{5AB3055D-10EC-480C-84CF-5013C23288D2}" srcOrd="0" destOrd="0" presId="urn:microsoft.com/office/officeart/2016/7/layout/BasicLinearProcessNumbered"/>
    <dgm:cxn modelId="{462F8C9F-A564-476B-9257-437688EDF79C}" type="presOf" srcId="{D785149D-C542-498E-9D23-325D0906F406}" destId="{0823EDFA-C4F3-46BF-B1EA-289165151C76}" srcOrd="1" destOrd="0" presId="urn:microsoft.com/office/officeart/2016/7/layout/BasicLinearProcessNumbered"/>
    <dgm:cxn modelId="{CDC6C5A3-3B7F-47B5-A690-D5CAB161BB3D}" type="presOf" srcId="{FAAC56B1-D76D-4DB8-9CF4-26F7C4551CA6}" destId="{F804F23C-51EF-4509-B02E-1B424480D505}" srcOrd="0" destOrd="0" presId="urn:microsoft.com/office/officeart/2016/7/layout/BasicLinearProcessNumbered"/>
    <dgm:cxn modelId="{BE28A5AC-9B97-4920-9592-318610AFBE06}" srcId="{5059879B-E014-457F-8062-EF0C8D6E35A0}" destId="{FAAC56B1-D76D-4DB8-9CF4-26F7C4551CA6}" srcOrd="2" destOrd="0" parTransId="{1CC06033-F674-4653-A07C-6086B45C258D}" sibTransId="{4481C560-7058-45D6-98BB-041E60F429F8}"/>
    <dgm:cxn modelId="{82D55DBA-1A93-4756-B81E-E40C5FF126BB}" type="presOf" srcId="{3B14A091-A826-4AD1-8F4A-D903A952CE4B}" destId="{604F9FB3-75E3-4E0D-AD28-D19DE5611924}" srcOrd="0" destOrd="0" presId="urn:microsoft.com/office/officeart/2016/7/layout/BasicLinearProcessNumbered"/>
    <dgm:cxn modelId="{40AFD7C8-16D1-4259-838E-911782F52937}" type="presOf" srcId="{430A73A9-613D-4259-867D-83EBE458F988}" destId="{1DC19C22-010A-4274-9434-4703D9B18AB0}" srcOrd="1" destOrd="0" presId="urn:microsoft.com/office/officeart/2016/7/layout/BasicLinearProcessNumbered"/>
    <dgm:cxn modelId="{4F182BE6-194E-4D28-8158-A396EC688975}" type="presOf" srcId="{6F84DDB5-E491-4997-92B3-82409B93A287}" destId="{C66A780F-0F4F-4F4E-83FC-9E502C4703E7}" srcOrd="0" destOrd="0" presId="urn:microsoft.com/office/officeart/2016/7/layout/BasicLinearProcessNumbered"/>
    <dgm:cxn modelId="{AB0B07E9-E267-413E-B8C2-8559C92B3C7F}" type="presOf" srcId="{FAAC56B1-D76D-4DB8-9CF4-26F7C4551CA6}" destId="{05EA5072-A3B4-4E84-8AA4-0D9DF3F7E1C3}" srcOrd="1" destOrd="0" presId="urn:microsoft.com/office/officeart/2016/7/layout/BasicLinearProcessNumbered"/>
    <dgm:cxn modelId="{160B41FC-BDAC-4FA1-A5F7-0D118CB34D84}" srcId="{5059879B-E014-457F-8062-EF0C8D6E35A0}" destId="{D785149D-C542-498E-9D23-325D0906F406}" srcOrd="0" destOrd="0" parTransId="{065B932F-4984-4888-9C2C-881836FCD582}" sibTransId="{6F84DDB5-E491-4997-92B3-82409B93A287}"/>
    <dgm:cxn modelId="{60F11FC4-C244-4D33-98EB-72A6B5C1B692}" type="presParOf" srcId="{5AB3055D-10EC-480C-84CF-5013C23288D2}" destId="{B476F487-6081-429C-B012-E216A36A5D72}" srcOrd="0" destOrd="0" presId="urn:microsoft.com/office/officeart/2016/7/layout/BasicLinearProcessNumbered"/>
    <dgm:cxn modelId="{959EFFDB-59AA-43C4-A3D6-55059BFB7BCB}" type="presParOf" srcId="{B476F487-6081-429C-B012-E216A36A5D72}" destId="{ECA24F91-334A-4B98-BBCE-DA063DFEAB11}" srcOrd="0" destOrd="0" presId="urn:microsoft.com/office/officeart/2016/7/layout/BasicLinearProcessNumbered"/>
    <dgm:cxn modelId="{DC260A4C-DB16-4DB5-926A-DA3C3C96DEAC}" type="presParOf" srcId="{B476F487-6081-429C-B012-E216A36A5D72}" destId="{C66A780F-0F4F-4F4E-83FC-9E502C4703E7}" srcOrd="1" destOrd="0" presId="urn:microsoft.com/office/officeart/2016/7/layout/BasicLinearProcessNumbered"/>
    <dgm:cxn modelId="{574781B9-9008-4306-BB11-BD49DB6B5B25}" type="presParOf" srcId="{B476F487-6081-429C-B012-E216A36A5D72}" destId="{869E506F-ABC3-4AFE-8A5B-A39A6386B7E6}" srcOrd="2" destOrd="0" presId="urn:microsoft.com/office/officeart/2016/7/layout/BasicLinearProcessNumbered"/>
    <dgm:cxn modelId="{D4CD61E5-B295-4C16-BBEB-7F2883FBB1D7}" type="presParOf" srcId="{B476F487-6081-429C-B012-E216A36A5D72}" destId="{0823EDFA-C4F3-46BF-B1EA-289165151C76}" srcOrd="3" destOrd="0" presId="urn:microsoft.com/office/officeart/2016/7/layout/BasicLinearProcessNumbered"/>
    <dgm:cxn modelId="{3EC76EAB-8080-462E-A0A9-486249851DD2}" type="presParOf" srcId="{5AB3055D-10EC-480C-84CF-5013C23288D2}" destId="{B72FAA69-915D-4C9B-B504-4DAD0DA1FDD5}" srcOrd="1" destOrd="0" presId="urn:microsoft.com/office/officeart/2016/7/layout/BasicLinearProcessNumbered"/>
    <dgm:cxn modelId="{1BCE9976-04EB-4822-AEA9-081814F1D79D}" type="presParOf" srcId="{5AB3055D-10EC-480C-84CF-5013C23288D2}" destId="{1C6ED350-6C29-48E9-90C6-DB00BA6117B3}" srcOrd="2" destOrd="0" presId="urn:microsoft.com/office/officeart/2016/7/layout/BasicLinearProcessNumbered"/>
    <dgm:cxn modelId="{4DB80915-8F93-4A90-9599-144738BF921D}" type="presParOf" srcId="{1C6ED350-6C29-48E9-90C6-DB00BA6117B3}" destId="{568B295E-AC0E-480A-A1F6-FE9B229D01B9}" srcOrd="0" destOrd="0" presId="urn:microsoft.com/office/officeart/2016/7/layout/BasicLinearProcessNumbered"/>
    <dgm:cxn modelId="{26E8E30B-7405-4661-BE63-7198D6302AB9}" type="presParOf" srcId="{1C6ED350-6C29-48E9-90C6-DB00BA6117B3}" destId="{604F9FB3-75E3-4E0D-AD28-D19DE5611924}" srcOrd="1" destOrd="0" presId="urn:microsoft.com/office/officeart/2016/7/layout/BasicLinearProcessNumbered"/>
    <dgm:cxn modelId="{9830D244-F85B-476B-B945-003E826D6B0B}" type="presParOf" srcId="{1C6ED350-6C29-48E9-90C6-DB00BA6117B3}" destId="{3F9362BC-C075-4691-A79A-138C5BA0D9CF}" srcOrd="2" destOrd="0" presId="urn:microsoft.com/office/officeart/2016/7/layout/BasicLinearProcessNumbered"/>
    <dgm:cxn modelId="{D05B15C9-81C8-4809-990D-5A7D4E2C6BD2}" type="presParOf" srcId="{1C6ED350-6C29-48E9-90C6-DB00BA6117B3}" destId="{1DC19C22-010A-4274-9434-4703D9B18AB0}" srcOrd="3" destOrd="0" presId="urn:microsoft.com/office/officeart/2016/7/layout/BasicLinearProcessNumbered"/>
    <dgm:cxn modelId="{0DDECA51-2754-417B-9C8A-50C4CF2B39F1}" type="presParOf" srcId="{5AB3055D-10EC-480C-84CF-5013C23288D2}" destId="{DB2C2BD7-A151-4033-ABF3-B4DC5DC4D4F1}" srcOrd="3" destOrd="0" presId="urn:microsoft.com/office/officeart/2016/7/layout/BasicLinearProcessNumbered"/>
    <dgm:cxn modelId="{F85A41FA-1D6B-4D45-B4C5-CF2DCEB28BFC}" type="presParOf" srcId="{5AB3055D-10EC-480C-84CF-5013C23288D2}" destId="{3D33A5F7-3D76-45E0-8222-C0805854B629}" srcOrd="4" destOrd="0" presId="urn:microsoft.com/office/officeart/2016/7/layout/BasicLinearProcessNumbered"/>
    <dgm:cxn modelId="{2BF63851-2A1D-4F04-9E11-90C7FFA8E1BC}" type="presParOf" srcId="{3D33A5F7-3D76-45E0-8222-C0805854B629}" destId="{F804F23C-51EF-4509-B02E-1B424480D505}" srcOrd="0" destOrd="0" presId="urn:microsoft.com/office/officeart/2016/7/layout/BasicLinearProcessNumbered"/>
    <dgm:cxn modelId="{D4D88776-667A-4979-B03D-4B3385A2DB88}" type="presParOf" srcId="{3D33A5F7-3D76-45E0-8222-C0805854B629}" destId="{56C322A5-3523-434E-9EC3-413942259696}" srcOrd="1" destOrd="0" presId="urn:microsoft.com/office/officeart/2016/7/layout/BasicLinearProcessNumbered"/>
    <dgm:cxn modelId="{A14E6089-EB52-47F4-AE81-ABA634CE5972}" type="presParOf" srcId="{3D33A5F7-3D76-45E0-8222-C0805854B629}" destId="{F917A1F6-E3D0-4717-A574-11A337D9B363}" srcOrd="2" destOrd="0" presId="urn:microsoft.com/office/officeart/2016/7/layout/BasicLinearProcessNumbered"/>
    <dgm:cxn modelId="{4009040C-CC4E-4AED-9083-A4B6811B4A90}" type="presParOf" srcId="{3D33A5F7-3D76-45E0-8222-C0805854B629}" destId="{05EA5072-A3B4-4E84-8AA4-0D9DF3F7E1C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81BD1-7DDE-483F-8656-4D4B77C83190}">
      <dsp:nvSpPr>
        <dsp:cNvPr id="0" name=""/>
        <dsp:cNvSpPr/>
      </dsp:nvSpPr>
      <dsp:spPr>
        <a:xfrm rot="16200000">
          <a:off x="789616" y="1466839"/>
          <a:ext cx="412642" cy="1192747"/>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t>1970s</a:t>
          </a:r>
        </a:p>
      </dsp:txBody>
      <dsp:txXfrm rot="5400000">
        <a:off x="419708" y="1877035"/>
        <a:ext cx="1172603" cy="372354"/>
      </dsp:txXfrm>
    </dsp:sp>
    <dsp:sp modelId="{1132A875-067C-4FBA-8C6E-E9F9DB0AAFA1}">
      <dsp:nvSpPr>
        <dsp:cNvPr id="0" name=""/>
        <dsp:cNvSpPr/>
      </dsp:nvSpPr>
      <dsp:spPr>
        <a:xfrm>
          <a:off x="1981" y="0"/>
          <a:ext cx="1987912" cy="1444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en-US" sz="1200" kern="1200"/>
            <a:t>NASA idea for remote</a:t>
          </a:r>
          <a:r>
            <a:rPr lang="en-US" sz="1200" kern="1200">
              <a:latin typeface="Century Gothic" panose="020B0502020202020204"/>
            </a:rPr>
            <a:t> </a:t>
          </a:r>
          <a:r>
            <a:rPr lang="en-US" sz="1200" kern="1200"/>
            <a:t>surgery for astronauts on ISS</a:t>
          </a:r>
          <a:r>
            <a:rPr lang="en-US" sz="1200" kern="1200">
              <a:latin typeface="Century Gothic" panose="020B0502020202020204"/>
            </a:rPr>
            <a:t>.</a:t>
          </a:r>
          <a:endParaRPr lang="en-US" sz="1200" kern="1200"/>
        </a:p>
      </dsp:txBody>
      <dsp:txXfrm>
        <a:off x="1981" y="0"/>
        <a:ext cx="1987912" cy="1444249"/>
      </dsp:txXfrm>
    </dsp:sp>
    <dsp:sp modelId="{3718833C-0571-402C-949D-6B551FF0EE32}">
      <dsp:nvSpPr>
        <dsp:cNvPr id="0" name=""/>
        <dsp:cNvSpPr/>
      </dsp:nvSpPr>
      <dsp:spPr>
        <a:xfrm>
          <a:off x="995937" y="1526777"/>
          <a:ext cx="0" cy="33011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423AD19-E36B-4117-9B50-A63B80DF4BE6}">
      <dsp:nvSpPr>
        <dsp:cNvPr id="0" name=""/>
        <dsp:cNvSpPr/>
      </dsp:nvSpPr>
      <dsp:spPr>
        <a:xfrm>
          <a:off x="954673" y="1444249"/>
          <a:ext cx="82528" cy="8252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E1BD2-7A30-4FA7-B4BF-3E3E99AFBCD3}">
      <dsp:nvSpPr>
        <dsp:cNvPr id="0" name=""/>
        <dsp:cNvSpPr/>
      </dsp:nvSpPr>
      <dsp:spPr>
        <a:xfrm>
          <a:off x="1592311" y="1856891"/>
          <a:ext cx="1192747" cy="41264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t>1980s</a:t>
          </a:r>
        </a:p>
      </dsp:txBody>
      <dsp:txXfrm>
        <a:off x="1592311" y="1856891"/>
        <a:ext cx="1192747" cy="412642"/>
      </dsp:txXfrm>
    </dsp:sp>
    <dsp:sp modelId="{7B7D9D34-A614-4294-BA51-595C02F2B2A0}">
      <dsp:nvSpPr>
        <dsp:cNvPr id="0" name=""/>
        <dsp:cNvSpPr/>
      </dsp:nvSpPr>
      <dsp:spPr>
        <a:xfrm>
          <a:off x="1194728" y="2682176"/>
          <a:ext cx="1987912" cy="1444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a:t>First records of robotic surgery (PUMA 560</a:t>
          </a:r>
          <a:r>
            <a:rPr lang="en-US" sz="1200" kern="1200">
              <a:latin typeface="Century Gothic" panose="020B0502020202020204"/>
            </a:rPr>
            <a:t>).</a:t>
          </a:r>
          <a:endParaRPr lang="en-US" sz="1200" kern="1200"/>
        </a:p>
      </dsp:txBody>
      <dsp:txXfrm>
        <a:off x="1194728" y="2682176"/>
        <a:ext cx="1987912" cy="1444249"/>
      </dsp:txXfrm>
    </dsp:sp>
    <dsp:sp modelId="{237B460E-D461-4B0C-B64B-953723813A87}">
      <dsp:nvSpPr>
        <dsp:cNvPr id="0" name=""/>
        <dsp:cNvSpPr/>
      </dsp:nvSpPr>
      <dsp:spPr>
        <a:xfrm>
          <a:off x="2188684" y="2269534"/>
          <a:ext cx="0" cy="33011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E116B4E-8883-414F-9B21-9E459B13EFC0}">
      <dsp:nvSpPr>
        <dsp:cNvPr id="0" name=""/>
        <dsp:cNvSpPr/>
      </dsp:nvSpPr>
      <dsp:spPr>
        <a:xfrm>
          <a:off x="2147420" y="2599648"/>
          <a:ext cx="82528" cy="8252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DDDAA-8489-4B47-A85C-BF0527CCB11D}">
      <dsp:nvSpPr>
        <dsp:cNvPr id="0" name=""/>
        <dsp:cNvSpPr/>
      </dsp:nvSpPr>
      <dsp:spPr>
        <a:xfrm>
          <a:off x="2785058" y="1856891"/>
          <a:ext cx="1192747" cy="41264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t>1990s</a:t>
          </a:r>
        </a:p>
      </dsp:txBody>
      <dsp:txXfrm>
        <a:off x="2785058" y="1856891"/>
        <a:ext cx="1192747" cy="412642"/>
      </dsp:txXfrm>
    </dsp:sp>
    <dsp:sp modelId="{4F58B706-C815-4E26-89FF-18949FCB239A}">
      <dsp:nvSpPr>
        <dsp:cNvPr id="0" name=""/>
        <dsp:cNvSpPr/>
      </dsp:nvSpPr>
      <dsp:spPr>
        <a:xfrm>
          <a:off x="2387475" y="0"/>
          <a:ext cx="1987912" cy="1444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Developments in the robotic surgery fields by multiple entities</a:t>
          </a:r>
          <a:r>
            <a:rPr lang="en-US" sz="1200" kern="1200">
              <a:latin typeface="Century Gothic" panose="020B0502020202020204"/>
            </a:rPr>
            <a:t>.</a:t>
          </a:r>
          <a:endParaRPr lang="en-US" sz="1200" kern="1200"/>
        </a:p>
      </dsp:txBody>
      <dsp:txXfrm>
        <a:off x="2387475" y="0"/>
        <a:ext cx="1987912" cy="1444249"/>
      </dsp:txXfrm>
    </dsp:sp>
    <dsp:sp modelId="{E259902A-ABD0-4AE5-AC9C-06F537A6B80F}">
      <dsp:nvSpPr>
        <dsp:cNvPr id="0" name=""/>
        <dsp:cNvSpPr/>
      </dsp:nvSpPr>
      <dsp:spPr>
        <a:xfrm>
          <a:off x="3381431" y="1526777"/>
          <a:ext cx="0" cy="33011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7D0445B-9197-429F-996B-F095A3FA692C}">
      <dsp:nvSpPr>
        <dsp:cNvPr id="0" name=""/>
        <dsp:cNvSpPr/>
      </dsp:nvSpPr>
      <dsp:spPr>
        <a:xfrm>
          <a:off x="3340167" y="1444249"/>
          <a:ext cx="82528" cy="8252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549336-2E3F-4EEA-BE0A-8FE2980A5922}">
      <dsp:nvSpPr>
        <dsp:cNvPr id="0" name=""/>
        <dsp:cNvSpPr/>
      </dsp:nvSpPr>
      <dsp:spPr>
        <a:xfrm>
          <a:off x="3977805" y="1856891"/>
          <a:ext cx="1192747" cy="41264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t>2000s</a:t>
          </a:r>
        </a:p>
      </dsp:txBody>
      <dsp:txXfrm>
        <a:off x="3977805" y="1856891"/>
        <a:ext cx="1192747" cy="412642"/>
      </dsp:txXfrm>
    </dsp:sp>
    <dsp:sp modelId="{E5D66458-BB8E-4A27-8172-B0ECCC0E1B45}">
      <dsp:nvSpPr>
        <dsp:cNvPr id="0" name=""/>
        <dsp:cNvSpPr/>
      </dsp:nvSpPr>
      <dsp:spPr>
        <a:xfrm>
          <a:off x="3580223" y="2682176"/>
          <a:ext cx="1987912" cy="1444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en-US" sz="1200" kern="1200"/>
            <a:t>Major success with remote </a:t>
          </a:r>
          <a:r>
            <a:rPr lang="en-US" sz="1200" kern="1200">
              <a:latin typeface="Century Gothic" panose="020B0502020202020204"/>
            </a:rPr>
            <a:t>'Lindbergh' operation.</a:t>
          </a:r>
          <a:r>
            <a:rPr lang="en-US" sz="1200" kern="1200"/>
            <a:t> </a:t>
          </a:r>
          <a:r>
            <a:rPr lang="en-US" sz="1200" kern="1200">
              <a:latin typeface="Century Gothic" panose="020B0502020202020204"/>
            </a:rPr>
            <a:t>Surgeons</a:t>
          </a:r>
          <a:r>
            <a:rPr lang="en-US" sz="1200" kern="1200"/>
            <a:t> in New York</a:t>
          </a:r>
          <a:r>
            <a:rPr lang="en-US" sz="1200" kern="1200">
              <a:latin typeface="Century Gothic" panose="020B0502020202020204"/>
            </a:rPr>
            <a:t>, patient in Strasbourg.</a:t>
          </a:r>
          <a:endParaRPr lang="en-US" sz="1200" kern="1200"/>
        </a:p>
      </dsp:txBody>
      <dsp:txXfrm>
        <a:off x="3580223" y="2682176"/>
        <a:ext cx="1987912" cy="1444249"/>
      </dsp:txXfrm>
    </dsp:sp>
    <dsp:sp modelId="{0C75DE22-1146-4BC7-AAC1-5E168F4AD5CD}">
      <dsp:nvSpPr>
        <dsp:cNvPr id="0" name=""/>
        <dsp:cNvSpPr/>
      </dsp:nvSpPr>
      <dsp:spPr>
        <a:xfrm>
          <a:off x="4574179" y="2269534"/>
          <a:ext cx="0" cy="33011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5A005B5-DA0A-4392-86B6-E5231B5DDEEC}">
      <dsp:nvSpPr>
        <dsp:cNvPr id="0" name=""/>
        <dsp:cNvSpPr/>
      </dsp:nvSpPr>
      <dsp:spPr>
        <a:xfrm>
          <a:off x="4532915" y="2599648"/>
          <a:ext cx="82528" cy="8252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FEF4D-2DA3-491C-8697-84486A7FA35E}">
      <dsp:nvSpPr>
        <dsp:cNvPr id="0" name=""/>
        <dsp:cNvSpPr/>
      </dsp:nvSpPr>
      <dsp:spPr>
        <a:xfrm rot="5400000">
          <a:off x="5560605" y="1466839"/>
          <a:ext cx="412642" cy="1192747"/>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t>2010s</a:t>
          </a:r>
        </a:p>
      </dsp:txBody>
      <dsp:txXfrm rot="-5400000">
        <a:off x="5170553" y="1877035"/>
        <a:ext cx="1172603" cy="372354"/>
      </dsp:txXfrm>
    </dsp:sp>
    <dsp:sp modelId="{0E964BAC-4921-44CE-BAEC-AB2C5F22714E}">
      <dsp:nvSpPr>
        <dsp:cNvPr id="0" name=""/>
        <dsp:cNvSpPr/>
      </dsp:nvSpPr>
      <dsp:spPr>
        <a:xfrm>
          <a:off x="4772970" y="0"/>
          <a:ext cx="1987912" cy="1444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en-US" sz="1200" kern="1200"/>
            <a:t>Da Vinci becomes most prevalent surgical system with notable </a:t>
          </a:r>
          <a:r>
            <a:rPr lang="en-US" sz="1200" kern="1200">
              <a:latin typeface="Century Gothic" panose="020B0502020202020204"/>
            </a:rPr>
            <a:t>milestone (see video).</a:t>
          </a:r>
          <a:endParaRPr lang="en-US" sz="1200" kern="1200"/>
        </a:p>
      </dsp:txBody>
      <dsp:txXfrm>
        <a:off x="4772970" y="0"/>
        <a:ext cx="1987912" cy="1444249"/>
      </dsp:txXfrm>
    </dsp:sp>
    <dsp:sp modelId="{78EF61ED-6FDB-46E2-B57A-CA3A428E998A}">
      <dsp:nvSpPr>
        <dsp:cNvPr id="0" name=""/>
        <dsp:cNvSpPr/>
      </dsp:nvSpPr>
      <dsp:spPr>
        <a:xfrm>
          <a:off x="5766926" y="1526777"/>
          <a:ext cx="0" cy="330114"/>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A83F69-45E7-4B9C-A39E-415C744AB72D}">
      <dsp:nvSpPr>
        <dsp:cNvPr id="0" name=""/>
        <dsp:cNvSpPr/>
      </dsp:nvSpPr>
      <dsp:spPr>
        <a:xfrm>
          <a:off x="5725662" y="1444249"/>
          <a:ext cx="82528" cy="8252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76577-84BE-407C-B0FD-37E0454C8B46}">
      <dsp:nvSpPr>
        <dsp:cNvPr id="0" name=""/>
        <dsp:cNvSpPr/>
      </dsp:nvSpPr>
      <dsp:spPr>
        <a:xfrm>
          <a:off x="2471" y="1811048"/>
          <a:ext cx="3011556" cy="1204622"/>
        </a:xfrm>
        <a:prstGeom prst="chevron">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GB" sz="2800" b="1" kern="1200">
              <a:latin typeface="Century Gothic" panose="020B0502020202020204"/>
            </a:rPr>
            <a:t>Input(s)</a:t>
          </a:r>
          <a:endParaRPr lang="en-GB" sz="2800" b="1" kern="1200"/>
        </a:p>
      </dsp:txBody>
      <dsp:txXfrm>
        <a:off x="604782" y="1811048"/>
        <a:ext cx="1806934" cy="1204622"/>
      </dsp:txXfrm>
    </dsp:sp>
    <dsp:sp modelId="{C31D717C-64CF-4287-ADD1-EE96824ED1AF}">
      <dsp:nvSpPr>
        <dsp:cNvPr id="0" name=""/>
        <dsp:cNvSpPr/>
      </dsp:nvSpPr>
      <dsp:spPr>
        <a:xfrm>
          <a:off x="2712873" y="1811048"/>
          <a:ext cx="3011556" cy="1204622"/>
        </a:xfrm>
        <a:prstGeom prst="chevron">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rtl="0">
            <a:lnSpc>
              <a:spcPct val="90000"/>
            </a:lnSpc>
            <a:spcBef>
              <a:spcPct val="0"/>
            </a:spcBef>
            <a:spcAft>
              <a:spcPct val="35000"/>
            </a:spcAft>
            <a:buNone/>
          </a:pPr>
          <a:r>
            <a:rPr lang="en-GB" sz="2800" b="1" kern="1200">
              <a:latin typeface="Century Gothic" panose="020B0502020202020204"/>
            </a:rPr>
            <a:t>Internal State</a:t>
          </a:r>
          <a:endParaRPr lang="en-GB" sz="2800" b="1" kern="1200"/>
        </a:p>
      </dsp:txBody>
      <dsp:txXfrm>
        <a:off x="3315184" y="1811048"/>
        <a:ext cx="1806934" cy="1204622"/>
      </dsp:txXfrm>
    </dsp:sp>
    <dsp:sp modelId="{41EA9248-A563-406E-B0B6-0BFD4C6A3749}">
      <dsp:nvSpPr>
        <dsp:cNvPr id="0" name=""/>
        <dsp:cNvSpPr/>
      </dsp:nvSpPr>
      <dsp:spPr>
        <a:xfrm>
          <a:off x="5423274" y="1811048"/>
          <a:ext cx="3011556" cy="1204622"/>
        </a:xfrm>
        <a:prstGeom prst="chevron">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GB" sz="2800" b="1" kern="1200">
              <a:latin typeface="Century Gothic" panose="020B0502020202020204"/>
            </a:rPr>
            <a:t>Output(s)</a:t>
          </a:r>
          <a:endParaRPr lang="en-GB" sz="2800" b="1" kern="1200"/>
        </a:p>
      </dsp:txBody>
      <dsp:txXfrm>
        <a:off x="6025585" y="1811048"/>
        <a:ext cx="1806934" cy="1204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53132-CC1A-47F9-8A8A-6BCA2BDA5EA4}">
      <dsp:nvSpPr>
        <dsp:cNvPr id="0" name=""/>
        <dsp:cNvSpPr/>
      </dsp:nvSpPr>
      <dsp:spPr>
        <a:xfrm>
          <a:off x="2905" y="31084"/>
          <a:ext cx="2832813" cy="4896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GB" sz="1700" b="1" kern="1200">
              <a:latin typeface="Century Gothic" panose="020B0502020202020204"/>
            </a:rPr>
            <a:t>Surgeons</a:t>
          </a:r>
          <a:endParaRPr lang="en-GB" sz="1700" kern="1200">
            <a:latin typeface="Century Gothic" panose="020B0502020202020204"/>
          </a:endParaRPr>
        </a:p>
      </dsp:txBody>
      <dsp:txXfrm>
        <a:off x="2905" y="31084"/>
        <a:ext cx="2832813" cy="489600"/>
      </dsp:txXfrm>
    </dsp:sp>
    <dsp:sp modelId="{5110709E-0C3E-4608-B719-AB8D1E936B75}">
      <dsp:nvSpPr>
        <dsp:cNvPr id="0" name=""/>
        <dsp:cNvSpPr/>
      </dsp:nvSpPr>
      <dsp:spPr>
        <a:xfrm>
          <a:off x="2905" y="520684"/>
          <a:ext cx="2832813" cy="178056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a:solidFill>
                <a:schemeClr val="bg1"/>
              </a:solidFill>
              <a:latin typeface="Century Gothic" panose="020B0502020202020204"/>
            </a:rPr>
            <a:t>Majority of robotic systems still require a human to control it.</a:t>
          </a:r>
          <a:endParaRPr lang="en-GB" sz="1700" kern="1200">
            <a:solidFill>
              <a:schemeClr val="bg1"/>
            </a:solidFill>
          </a:endParaRPr>
        </a:p>
        <a:p>
          <a:pPr marL="342900" lvl="2" indent="-171450" algn="l" defTabSz="755650" rtl="0">
            <a:lnSpc>
              <a:spcPct val="90000"/>
            </a:lnSpc>
            <a:spcBef>
              <a:spcPct val="0"/>
            </a:spcBef>
            <a:spcAft>
              <a:spcPct val="15000"/>
            </a:spcAft>
            <a:buChar char="•"/>
          </a:pPr>
          <a:r>
            <a:rPr lang="en-GB" sz="1700" b="0" kern="1200">
              <a:solidFill>
                <a:srgbClr val="000000"/>
              </a:solidFill>
              <a:latin typeface="Century Gothic"/>
              <a:ea typeface="Calibri"/>
              <a:cs typeface="Calibri"/>
            </a:rPr>
            <a:t>Primary point of treatment</a:t>
          </a:r>
          <a:endParaRPr lang="en-GB" sz="1700" b="0" kern="1200">
            <a:latin typeface="Century Gothic"/>
          </a:endParaRPr>
        </a:p>
        <a:p>
          <a:pPr marL="342900" lvl="2" indent="-171450" algn="l" defTabSz="755650" rtl="0">
            <a:lnSpc>
              <a:spcPct val="90000"/>
            </a:lnSpc>
            <a:spcBef>
              <a:spcPct val="0"/>
            </a:spcBef>
            <a:spcAft>
              <a:spcPct val="15000"/>
            </a:spcAft>
            <a:buChar char="•"/>
          </a:pPr>
          <a:r>
            <a:rPr lang="en-GB" sz="1700" b="0" kern="1200">
              <a:latin typeface="Century Gothic"/>
            </a:rPr>
            <a:t>Trained</a:t>
          </a:r>
        </a:p>
      </dsp:txBody>
      <dsp:txXfrm>
        <a:off x="2905" y="520684"/>
        <a:ext cx="2832813" cy="1780561"/>
      </dsp:txXfrm>
    </dsp:sp>
    <dsp:sp modelId="{6D33E747-BE8D-460F-BFD0-CF87C1E857CD}">
      <dsp:nvSpPr>
        <dsp:cNvPr id="0" name=""/>
        <dsp:cNvSpPr/>
      </dsp:nvSpPr>
      <dsp:spPr>
        <a:xfrm>
          <a:off x="3232312" y="31084"/>
          <a:ext cx="2832813" cy="4896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GB" sz="1700" b="1" kern="1200">
              <a:latin typeface="Century Gothic" panose="020B0502020202020204"/>
            </a:rPr>
            <a:t> Hospitals</a:t>
          </a:r>
          <a:endParaRPr lang="en-GB" sz="1700" b="1" kern="1200"/>
        </a:p>
      </dsp:txBody>
      <dsp:txXfrm>
        <a:off x="3232312" y="31084"/>
        <a:ext cx="2832813" cy="489600"/>
      </dsp:txXfrm>
    </dsp:sp>
    <dsp:sp modelId="{0C0CFA75-3F20-402E-AF91-1C88614EB989}">
      <dsp:nvSpPr>
        <dsp:cNvPr id="0" name=""/>
        <dsp:cNvSpPr/>
      </dsp:nvSpPr>
      <dsp:spPr>
        <a:xfrm>
          <a:off x="3232312" y="520684"/>
          <a:ext cx="2832813" cy="178056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b="0" kern="1200">
              <a:solidFill>
                <a:schemeClr val="bg1"/>
              </a:solidFill>
              <a:latin typeface="Century Gothic" panose="020B0502020202020204"/>
            </a:rPr>
            <a:t>Institutional responsibility.</a:t>
          </a:r>
          <a:endParaRPr lang="en-GB" sz="1700" b="0" kern="1200">
            <a:solidFill>
              <a:schemeClr val="bg1"/>
            </a:solidFill>
          </a:endParaRPr>
        </a:p>
        <a:p>
          <a:pPr marL="342900" lvl="2" indent="-171450" algn="l" defTabSz="755650" rtl="0">
            <a:lnSpc>
              <a:spcPct val="90000"/>
            </a:lnSpc>
            <a:spcBef>
              <a:spcPct val="0"/>
            </a:spcBef>
            <a:spcAft>
              <a:spcPct val="15000"/>
            </a:spcAft>
            <a:buChar char="•"/>
          </a:pPr>
          <a:r>
            <a:rPr lang="en-GB" sz="1700" b="0" kern="1200">
              <a:latin typeface="Century Gothic" panose="020B0502020202020204"/>
            </a:rPr>
            <a:t>Staff training</a:t>
          </a:r>
        </a:p>
        <a:p>
          <a:pPr marL="342900" lvl="2" indent="-171450" algn="l" defTabSz="755650" rtl="0">
            <a:lnSpc>
              <a:spcPct val="90000"/>
            </a:lnSpc>
            <a:spcBef>
              <a:spcPct val="0"/>
            </a:spcBef>
            <a:spcAft>
              <a:spcPct val="15000"/>
            </a:spcAft>
            <a:buChar char="•"/>
          </a:pPr>
          <a:r>
            <a:rPr lang="en-GB" sz="1700" kern="1200">
              <a:latin typeface="Century Gothic" panose="020B0502020202020204"/>
            </a:rPr>
            <a:t>Equipment maintenance</a:t>
          </a:r>
          <a:endParaRPr lang="en-GB" sz="1700" kern="1200"/>
        </a:p>
        <a:p>
          <a:pPr marL="342900" lvl="2" indent="-171450" algn="l" defTabSz="755650" rtl="0">
            <a:lnSpc>
              <a:spcPct val="90000"/>
            </a:lnSpc>
            <a:spcBef>
              <a:spcPct val="0"/>
            </a:spcBef>
            <a:spcAft>
              <a:spcPct val="15000"/>
            </a:spcAft>
            <a:buChar char="•"/>
          </a:pPr>
          <a:r>
            <a:rPr lang="en-GB" sz="1700" b="0" kern="1200">
              <a:latin typeface="Century Gothic" panose="020B0502020202020204"/>
            </a:rPr>
            <a:t>Patient care</a:t>
          </a:r>
        </a:p>
      </dsp:txBody>
      <dsp:txXfrm>
        <a:off x="3232312" y="520684"/>
        <a:ext cx="2832813" cy="1780561"/>
      </dsp:txXfrm>
    </dsp:sp>
    <dsp:sp modelId="{08BCE574-840D-47BD-AA1E-2AA6A372F50F}">
      <dsp:nvSpPr>
        <dsp:cNvPr id="0" name=""/>
        <dsp:cNvSpPr/>
      </dsp:nvSpPr>
      <dsp:spPr>
        <a:xfrm>
          <a:off x="6461720" y="31084"/>
          <a:ext cx="2832813" cy="4896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1" kern="1200">
              <a:latin typeface="Century Gothic" panose="020B0502020202020204"/>
            </a:rPr>
            <a:t>Manufacturers</a:t>
          </a:r>
          <a:endParaRPr lang="en-GB" sz="1700" b="1" kern="1200"/>
        </a:p>
      </dsp:txBody>
      <dsp:txXfrm>
        <a:off x="6461720" y="31084"/>
        <a:ext cx="2832813" cy="489600"/>
      </dsp:txXfrm>
    </dsp:sp>
    <dsp:sp modelId="{6E6E125A-CF74-4719-90D9-66DFD3AEA64E}">
      <dsp:nvSpPr>
        <dsp:cNvPr id="0" name=""/>
        <dsp:cNvSpPr/>
      </dsp:nvSpPr>
      <dsp:spPr>
        <a:xfrm>
          <a:off x="6461720" y="520684"/>
          <a:ext cx="2832813" cy="178056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GB" sz="1700" kern="1200">
              <a:solidFill>
                <a:schemeClr val="bg1"/>
              </a:solidFill>
              <a:latin typeface="Century Gothic" panose="020B0502020202020204"/>
            </a:rPr>
            <a:t>Build hardware and develop software.</a:t>
          </a:r>
          <a:endParaRPr lang="en-GB" sz="1700" kern="1200">
            <a:solidFill>
              <a:schemeClr val="bg1"/>
            </a:solidFill>
          </a:endParaRPr>
        </a:p>
        <a:p>
          <a:pPr marL="342900" lvl="2" indent="-171450" algn="l" defTabSz="755650" rtl="0">
            <a:lnSpc>
              <a:spcPct val="90000"/>
            </a:lnSpc>
            <a:spcBef>
              <a:spcPct val="0"/>
            </a:spcBef>
            <a:spcAft>
              <a:spcPct val="15000"/>
            </a:spcAft>
            <a:buChar char="•"/>
          </a:pPr>
          <a:r>
            <a:rPr lang="en-GB" sz="1700" kern="1200">
              <a:latin typeface="Century Gothic" panose="020B0502020202020204"/>
            </a:rPr>
            <a:t>Set training</a:t>
          </a:r>
        </a:p>
        <a:p>
          <a:pPr marL="342900" lvl="2" indent="-171450" algn="l" defTabSz="755650" rtl="0">
            <a:lnSpc>
              <a:spcPct val="90000"/>
            </a:lnSpc>
            <a:spcBef>
              <a:spcPct val="0"/>
            </a:spcBef>
            <a:spcAft>
              <a:spcPct val="15000"/>
            </a:spcAft>
            <a:buChar char="•"/>
          </a:pPr>
          <a:r>
            <a:rPr lang="en-GB" sz="1700" kern="1200">
              <a:latin typeface="Century Gothic" panose="020B0502020202020204"/>
            </a:rPr>
            <a:t>Meet safety standards</a:t>
          </a:r>
        </a:p>
        <a:p>
          <a:pPr marL="342900" lvl="2" indent="-171450" algn="l" defTabSz="755650" rtl="0">
            <a:lnSpc>
              <a:spcPct val="90000"/>
            </a:lnSpc>
            <a:spcBef>
              <a:spcPct val="0"/>
            </a:spcBef>
            <a:spcAft>
              <a:spcPct val="15000"/>
            </a:spcAft>
            <a:buChar char="•"/>
          </a:pPr>
          <a:r>
            <a:rPr lang="en-GB" sz="1700" kern="1200">
              <a:latin typeface="Century Gothic" panose="020B0502020202020204"/>
            </a:rPr>
            <a:t>Provide updates</a:t>
          </a:r>
        </a:p>
      </dsp:txBody>
      <dsp:txXfrm>
        <a:off x="6461720" y="520684"/>
        <a:ext cx="2832813" cy="1780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FA302-12CE-4B72-ABAD-B8FECE3E40E1}">
      <dsp:nvSpPr>
        <dsp:cNvPr id="0" name=""/>
        <dsp:cNvSpPr/>
      </dsp:nvSpPr>
      <dsp:spPr>
        <a:xfrm>
          <a:off x="0" y="387"/>
          <a:ext cx="6241264" cy="905899"/>
        </a:xfrm>
        <a:prstGeom prst="roundRect">
          <a:avLst>
            <a:gd name="adj" fmla="val 10000"/>
          </a:avLst>
        </a:prstGeom>
        <a:solidFill>
          <a:srgbClr val="24CABF"/>
        </a:solidFill>
        <a:ln>
          <a:noFill/>
        </a:ln>
        <a:effectLst/>
      </dsp:spPr>
      <dsp:style>
        <a:lnRef idx="0">
          <a:scrgbClr r="0" g="0" b="0"/>
        </a:lnRef>
        <a:fillRef idx="1">
          <a:scrgbClr r="0" g="0" b="0"/>
        </a:fillRef>
        <a:effectRef idx="0">
          <a:scrgbClr r="0" g="0" b="0"/>
        </a:effectRef>
        <a:fontRef idx="minor"/>
      </dsp:style>
    </dsp:sp>
    <dsp:sp modelId="{E7BF1AFA-CE91-40B2-B25C-74BBD15B61A3}">
      <dsp:nvSpPr>
        <dsp:cNvPr id="0" name=""/>
        <dsp:cNvSpPr/>
      </dsp:nvSpPr>
      <dsp:spPr>
        <a:xfrm>
          <a:off x="274034" y="204214"/>
          <a:ext cx="498244" cy="498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1B3C07-2528-4109-A9F9-F323B983162C}">
      <dsp:nvSpPr>
        <dsp:cNvPr id="0" name=""/>
        <dsp:cNvSpPr/>
      </dsp:nvSpPr>
      <dsp:spPr>
        <a:xfrm>
          <a:off x="1046314" y="387"/>
          <a:ext cx="5194950" cy="9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74" tIns="95874" rIns="95874" bIns="95874" numCol="1" spcCol="1270" anchor="ctr" anchorCtr="0">
          <a:noAutofit/>
        </a:bodyPr>
        <a:lstStyle/>
        <a:p>
          <a:pPr marL="0" lvl="0" indent="0" algn="l" defTabSz="1022350">
            <a:lnSpc>
              <a:spcPct val="100000"/>
            </a:lnSpc>
            <a:spcBef>
              <a:spcPct val="0"/>
            </a:spcBef>
            <a:spcAft>
              <a:spcPct val="35000"/>
            </a:spcAft>
            <a:buNone/>
          </a:pPr>
          <a:r>
            <a:rPr lang="en-US" sz="2300" kern="1200"/>
            <a:t>System Failures (e.g., robotic arm malfunctions during surgery)</a:t>
          </a:r>
        </a:p>
      </dsp:txBody>
      <dsp:txXfrm>
        <a:off x="1046314" y="387"/>
        <a:ext cx="5194950" cy="905899"/>
      </dsp:txXfrm>
    </dsp:sp>
    <dsp:sp modelId="{B81D5FC7-6B2B-4DB1-A6E9-35166420A3EE}">
      <dsp:nvSpPr>
        <dsp:cNvPr id="0" name=""/>
        <dsp:cNvSpPr/>
      </dsp:nvSpPr>
      <dsp:spPr>
        <a:xfrm>
          <a:off x="0" y="1132761"/>
          <a:ext cx="6241264" cy="905899"/>
        </a:xfrm>
        <a:prstGeom prst="roundRect">
          <a:avLst>
            <a:gd name="adj" fmla="val 10000"/>
          </a:avLst>
        </a:prstGeom>
        <a:solidFill>
          <a:srgbClr val="24CABF"/>
        </a:solidFill>
        <a:ln>
          <a:noFill/>
        </a:ln>
        <a:effectLst/>
      </dsp:spPr>
      <dsp:style>
        <a:lnRef idx="0">
          <a:scrgbClr r="0" g="0" b="0"/>
        </a:lnRef>
        <a:fillRef idx="1">
          <a:scrgbClr r="0" g="0" b="0"/>
        </a:fillRef>
        <a:effectRef idx="0">
          <a:scrgbClr r="0" g="0" b="0"/>
        </a:effectRef>
        <a:fontRef idx="minor"/>
      </dsp:style>
    </dsp:sp>
    <dsp:sp modelId="{E4AC5F97-84E7-4783-904F-93930C9D2EAF}">
      <dsp:nvSpPr>
        <dsp:cNvPr id="0" name=""/>
        <dsp:cNvSpPr/>
      </dsp:nvSpPr>
      <dsp:spPr>
        <a:xfrm>
          <a:off x="274034" y="1336589"/>
          <a:ext cx="498244" cy="498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F51CD-B98D-4C0F-9B56-00DB62819AC2}">
      <dsp:nvSpPr>
        <dsp:cNvPr id="0" name=""/>
        <dsp:cNvSpPr/>
      </dsp:nvSpPr>
      <dsp:spPr>
        <a:xfrm>
          <a:off x="1046314" y="1132761"/>
          <a:ext cx="5194950" cy="9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74" tIns="95874" rIns="95874" bIns="95874" numCol="1" spcCol="1270" anchor="ctr" anchorCtr="0">
          <a:noAutofit/>
        </a:bodyPr>
        <a:lstStyle/>
        <a:p>
          <a:pPr marL="0" lvl="0" indent="0" algn="l" defTabSz="1022350">
            <a:lnSpc>
              <a:spcPct val="100000"/>
            </a:lnSpc>
            <a:spcBef>
              <a:spcPct val="0"/>
            </a:spcBef>
            <a:spcAft>
              <a:spcPct val="35000"/>
            </a:spcAft>
            <a:buNone/>
          </a:pPr>
          <a:r>
            <a:rPr lang="en-US" sz="2300" kern="1200"/>
            <a:t>Human Error (e.g., improper </a:t>
          </a:r>
          <a:r>
            <a:rPr lang="en-US" sz="2300" kern="1200">
              <a:latin typeface="Century Gothic" panose="020B0502020202020204"/>
            </a:rPr>
            <a:t>use</a:t>
          </a:r>
          <a:r>
            <a:rPr lang="en-US" sz="2300" kern="1200"/>
            <a:t> of robotic controls)</a:t>
          </a:r>
        </a:p>
      </dsp:txBody>
      <dsp:txXfrm>
        <a:off x="1046314" y="1132761"/>
        <a:ext cx="5194950" cy="905899"/>
      </dsp:txXfrm>
    </dsp:sp>
    <dsp:sp modelId="{F17EBFC6-7918-4CE6-994B-43150AAFD44C}">
      <dsp:nvSpPr>
        <dsp:cNvPr id="0" name=""/>
        <dsp:cNvSpPr/>
      </dsp:nvSpPr>
      <dsp:spPr>
        <a:xfrm>
          <a:off x="0" y="2265136"/>
          <a:ext cx="6241264" cy="905899"/>
        </a:xfrm>
        <a:prstGeom prst="roundRect">
          <a:avLst>
            <a:gd name="adj" fmla="val 10000"/>
          </a:avLst>
        </a:prstGeom>
        <a:solidFill>
          <a:srgbClr val="24CABF"/>
        </a:solidFill>
        <a:ln>
          <a:noFill/>
        </a:ln>
        <a:effectLst/>
      </dsp:spPr>
      <dsp:style>
        <a:lnRef idx="0">
          <a:scrgbClr r="0" g="0" b="0"/>
        </a:lnRef>
        <a:fillRef idx="1">
          <a:scrgbClr r="0" g="0" b="0"/>
        </a:fillRef>
        <a:effectRef idx="0">
          <a:scrgbClr r="0" g="0" b="0"/>
        </a:effectRef>
        <a:fontRef idx="minor"/>
      </dsp:style>
    </dsp:sp>
    <dsp:sp modelId="{83BC63B3-E8F1-48EC-ACE7-0D4AFF66921A}">
      <dsp:nvSpPr>
        <dsp:cNvPr id="0" name=""/>
        <dsp:cNvSpPr/>
      </dsp:nvSpPr>
      <dsp:spPr>
        <a:xfrm>
          <a:off x="274034" y="2468963"/>
          <a:ext cx="498244" cy="498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76CF0B-6C78-4C43-9E23-AE812AC2E481}">
      <dsp:nvSpPr>
        <dsp:cNvPr id="0" name=""/>
        <dsp:cNvSpPr/>
      </dsp:nvSpPr>
      <dsp:spPr>
        <a:xfrm>
          <a:off x="1046314" y="2265136"/>
          <a:ext cx="5194950" cy="90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74" tIns="95874" rIns="95874" bIns="95874" numCol="1" spcCol="1270" anchor="ctr" anchorCtr="0">
          <a:noAutofit/>
        </a:bodyPr>
        <a:lstStyle/>
        <a:p>
          <a:pPr marL="0" lvl="0" indent="0" algn="l" defTabSz="1022350">
            <a:lnSpc>
              <a:spcPct val="100000"/>
            </a:lnSpc>
            <a:spcBef>
              <a:spcPct val="0"/>
            </a:spcBef>
            <a:spcAft>
              <a:spcPct val="35000"/>
            </a:spcAft>
            <a:buNone/>
          </a:pPr>
          <a:r>
            <a:rPr lang="en-US" sz="2300" kern="1200"/>
            <a:t>Lack of Redundancy (e.g., no backup or manual override)</a:t>
          </a:r>
        </a:p>
      </dsp:txBody>
      <dsp:txXfrm>
        <a:off x="1046314" y="2265136"/>
        <a:ext cx="5194950" cy="9058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735BA-B99C-4516-9BDB-C3A481E03762}">
      <dsp:nvSpPr>
        <dsp:cNvPr id="0" name=""/>
        <dsp:cNvSpPr/>
      </dsp:nvSpPr>
      <dsp:spPr>
        <a:xfrm>
          <a:off x="0" y="2290"/>
          <a:ext cx="3997243" cy="103853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4422C-5965-44D2-90AF-591E288DF398}">
      <dsp:nvSpPr>
        <dsp:cNvPr id="0" name=""/>
        <dsp:cNvSpPr/>
      </dsp:nvSpPr>
      <dsp:spPr>
        <a:xfrm>
          <a:off x="314158" y="235961"/>
          <a:ext cx="571755" cy="571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3597F4-D35D-4482-9E56-3A59AB2D1DCC}">
      <dsp:nvSpPr>
        <dsp:cNvPr id="0" name=""/>
        <dsp:cNvSpPr/>
      </dsp:nvSpPr>
      <dsp:spPr>
        <a:xfrm>
          <a:off x="1200071" y="2290"/>
          <a:ext cx="2778689" cy="107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100000"/>
            </a:lnSpc>
            <a:spcBef>
              <a:spcPct val="0"/>
            </a:spcBef>
            <a:spcAft>
              <a:spcPct val="35000"/>
            </a:spcAft>
            <a:buNone/>
          </a:pPr>
          <a:r>
            <a:rPr lang="en-IN" sz="1400" b="1" kern="1200">
              <a:solidFill>
                <a:schemeClr val="tx1"/>
              </a:solidFill>
            </a:rPr>
            <a:t>Enhanced Cybersecurity Protocols (e.g., encryption, authentication)</a:t>
          </a:r>
          <a:endParaRPr lang="en-US" sz="1400" b="1" kern="1200">
            <a:solidFill>
              <a:schemeClr val="tx1"/>
            </a:solidFill>
          </a:endParaRPr>
        </a:p>
      </dsp:txBody>
      <dsp:txXfrm>
        <a:off x="1200071" y="2290"/>
        <a:ext cx="2778689" cy="1070993"/>
      </dsp:txXfrm>
    </dsp:sp>
    <dsp:sp modelId="{FEDCCDB3-5B1B-4610-BDC4-42EB5104442C}">
      <dsp:nvSpPr>
        <dsp:cNvPr id="0" name=""/>
        <dsp:cNvSpPr/>
      </dsp:nvSpPr>
      <dsp:spPr>
        <a:xfrm>
          <a:off x="0" y="1341032"/>
          <a:ext cx="3997243" cy="103853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6E35C-4671-4DC5-9E58-640BB3799D0C}">
      <dsp:nvSpPr>
        <dsp:cNvPr id="0" name=""/>
        <dsp:cNvSpPr/>
      </dsp:nvSpPr>
      <dsp:spPr>
        <a:xfrm>
          <a:off x="314158" y="1574703"/>
          <a:ext cx="571755" cy="571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F4FE3E-6DA4-48B8-A2D0-A605BEB5303E}">
      <dsp:nvSpPr>
        <dsp:cNvPr id="0" name=""/>
        <dsp:cNvSpPr/>
      </dsp:nvSpPr>
      <dsp:spPr>
        <a:xfrm>
          <a:off x="1200071" y="1341032"/>
          <a:ext cx="2778689" cy="107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100000"/>
            </a:lnSpc>
            <a:spcBef>
              <a:spcPct val="0"/>
            </a:spcBef>
            <a:spcAft>
              <a:spcPct val="35000"/>
            </a:spcAft>
            <a:buNone/>
          </a:pPr>
          <a:r>
            <a:rPr lang="en-IN" sz="1400" b="1" kern="1200">
              <a:solidFill>
                <a:schemeClr val="tx1"/>
              </a:solidFill>
            </a:rPr>
            <a:t>Safety Features and Redundancy (e.g., backup systems, emergency shutdown)</a:t>
          </a:r>
          <a:endParaRPr lang="en-US" sz="1400" b="1" kern="1200">
            <a:solidFill>
              <a:schemeClr val="tx1"/>
            </a:solidFill>
          </a:endParaRPr>
        </a:p>
      </dsp:txBody>
      <dsp:txXfrm>
        <a:off x="1200071" y="1341032"/>
        <a:ext cx="2778689" cy="1070993"/>
      </dsp:txXfrm>
    </dsp:sp>
    <dsp:sp modelId="{B47640C2-DB3C-4690-A2DD-6703AD20CF16}">
      <dsp:nvSpPr>
        <dsp:cNvPr id="0" name=""/>
        <dsp:cNvSpPr/>
      </dsp:nvSpPr>
      <dsp:spPr>
        <a:xfrm>
          <a:off x="0" y="2679774"/>
          <a:ext cx="3997243" cy="1038539"/>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D80A9E-4CB9-44F1-B987-058A13D35A6C}">
      <dsp:nvSpPr>
        <dsp:cNvPr id="0" name=""/>
        <dsp:cNvSpPr/>
      </dsp:nvSpPr>
      <dsp:spPr>
        <a:xfrm>
          <a:off x="314158" y="2913446"/>
          <a:ext cx="571755" cy="571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FEF09A-1D59-4164-A846-B75A7DA7CDF7}">
      <dsp:nvSpPr>
        <dsp:cNvPr id="0" name=""/>
        <dsp:cNvSpPr/>
      </dsp:nvSpPr>
      <dsp:spPr>
        <a:xfrm>
          <a:off x="1200071" y="2679774"/>
          <a:ext cx="2778689" cy="107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7" tIns="113347" rIns="113347" bIns="113347" numCol="1" spcCol="1270" anchor="ctr" anchorCtr="0">
          <a:noAutofit/>
        </a:bodyPr>
        <a:lstStyle/>
        <a:p>
          <a:pPr marL="0" lvl="0" indent="0" algn="l" defTabSz="622300">
            <a:lnSpc>
              <a:spcPct val="100000"/>
            </a:lnSpc>
            <a:spcBef>
              <a:spcPct val="0"/>
            </a:spcBef>
            <a:spcAft>
              <a:spcPct val="35000"/>
            </a:spcAft>
            <a:buNone/>
          </a:pPr>
          <a:r>
            <a:rPr lang="en-IN" sz="1400" b="1" kern="1200">
              <a:solidFill>
                <a:schemeClr val="tx1"/>
              </a:solidFill>
            </a:rPr>
            <a:t>Regular Testing and Updates (e.g., system audits and safety checks)</a:t>
          </a:r>
          <a:endParaRPr lang="en-US" sz="1400" b="1" kern="1200">
            <a:solidFill>
              <a:schemeClr val="tx1"/>
            </a:solidFill>
          </a:endParaRPr>
        </a:p>
      </dsp:txBody>
      <dsp:txXfrm>
        <a:off x="1200071" y="2679774"/>
        <a:ext cx="2778689" cy="1070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24F91-334A-4B98-BBCE-DA063DFEAB11}">
      <dsp:nvSpPr>
        <dsp:cNvPr id="0" name=""/>
        <dsp:cNvSpPr/>
      </dsp:nvSpPr>
      <dsp:spPr>
        <a:xfrm>
          <a:off x="0" y="0"/>
          <a:ext cx="2790721" cy="343901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576" tIns="330200" rIns="217576" bIns="330200" numCol="1" spcCol="1270" anchor="t" anchorCtr="0">
          <a:noAutofit/>
        </a:bodyPr>
        <a:lstStyle/>
        <a:p>
          <a:pPr marL="0" lvl="0" indent="0" algn="l" defTabSz="1022350">
            <a:lnSpc>
              <a:spcPct val="90000"/>
            </a:lnSpc>
            <a:spcBef>
              <a:spcPct val="0"/>
            </a:spcBef>
            <a:spcAft>
              <a:spcPct val="35000"/>
            </a:spcAft>
            <a:buNone/>
          </a:pPr>
          <a:r>
            <a:rPr lang="en-US" sz="2300" kern="1200"/>
            <a:t>Implement robust cybersecurity measures.</a:t>
          </a:r>
        </a:p>
      </dsp:txBody>
      <dsp:txXfrm>
        <a:off x="0" y="1306824"/>
        <a:ext cx="2790721" cy="2063407"/>
      </dsp:txXfrm>
    </dsp:sp>
    <dsp:sp modelId="{C66A780F-0F4F-4F4E-83FC-9E502C4703E7}">
      <dsp:nvSpPr>
        <dsp:cNvPr id="0" name=""/>
        <dsp:cNvSpPr/>
      </dsp:nvSpPr>
      <dsp:spPr>
        <a:xfrm>
          <a:off x="879509" y="343901"/>
          <a:ext cx="1031703" cy="1031703"/>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436" tIns="12700" rIns="8043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30598" y="494990"/>
        <a:ext cx="729525" cy="729525"/>
      </dsp:txXfrm>
    </dsp:sp>
    <dsp:sp modelId="{869E506F-ABC3-4AFE-8A5B-A39A6386B7E6}">
      <dsp:nvSpPr>
        <dsp:cNvPr id="0" name=""/>
        <dsp:cNvSpPr/>
      </dsp:nvSpPr>
      <dsp:spPr>
        <a:xfrm>
          <a:off x="0" y="3438940"/>
          <a:ext cx="2790721"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68B295E-AC0E-480A-A1F6-FE9B229D01B9}">
      <dsp:nvSpPr>
        <dsp:cNvPr id="0" name=""/>
        <dsp:cNvSpPr/>
      </dsp:nvSpPr>
      <dsp:spPr>
        <a:xfrm>
          <a:off x="3069794" y="0"/>
          <a:ext cx="2790721" cy="343901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576" tIns="330200" rIns="217576" bIns="330200" numCol="1" spcCol="1270" anchor="t" anchorCtr="0">
          <a:noAutofit/>
        </a:bodyPr>
        <a:lstStyle/>
        <a:p>
          <a:pPr marL="0" lvl="0" indent="0" algn="l" defTabSz="1022350">
            <a:lnSpc>
              <a:spcPct val="90000"/>
            </a:lnSpc>
            <a:spcBef>
              <a:spcPct val="0"/>
            </a:spcBef>
            <a:spcAft>
              <a:spcPct val="35000"/>
            </a:spcAft>
            <a:buNone/>
          </a:pPr>
          <a:r>
            <a:rPr lang="en-US" sz="2300" kern="1200"/>
            <a:t>Regular maintenance and updates for robotic systems.</a:t>
          </a:r>
        </a:p>
      </dsp:txBody>
      <dsp:txXfrm>
        <a:off x="3069794" y="1306824"/>
        <a:ext cx="2790721" cy="2063407"/>
      </dsp:txXfrm>
    </dsp:sp>
    <dsp:sp modelId="{604F9FB3-75E3-4E0D-AD28-D19DE5611924}">
      <dsp:nvSpPr>
        <dsp:cNvPr id="0" name=""/>
        <dsp:cNvSpPr/>
      </dsp:nvSpPr>
      <dsp:spPr>
        <a:xfrm>
          <a:off x="3949303" y="343901"/>
          <a:ext cx="1031703" cy="1031703"/>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436" tIns="12700" rIns="8043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100392" y="494990"/>
        <a:ext cx="729525" cy="729525"/>
      </dsp:txXfrm>
    </dsp:sp>
    <dsp:sp modelId="{3F9362BC-C075-4691-A79A-138C5BA0D9CF}">
      <dsp:nvSpPr>
        <dsp:cNvPr id="0" name=""/>
        <dsp:cNvSpPr/>
      </dsp:nvSpPr>
      <dsp:spPr>
        <a:xfrm>
          <a:off x="3069794" y="3438940"/>
          <a:ext cx="2790721"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804F23C-51EF-4509-B02E-1B424480D505}">
      <dsp:nvSpPr>
        <dsp:cNvPr id="0" name=""/>
        <dsp:cNvSpPr/>
      </dsp:nvSpPr>
      <dsp:spPr>
        <a:xfrm>
          <a:off x="6139588" y="0"/>
          <a:ext cx="2790721" cy="3439012"/>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576" tIns="330200" rIns="217576" bIns="330200" numCol="1" spcCol="1270" anchor="t" anchorCtr="0">
          <a:noAutofit/>
        </a:bodyPr>
        <a:lstStyle/>
        <a:p>
          <a:pPr marL="0" lvl="0" indent="0" algn="l" defTabSz="1022350">
            <a:lnSpc>
              <a:spcPct val="90000"/>
            </a:lnSpc>
            <a:spcBef>
              <a:spcPct val="0"/>
            </a:spcBef>
            <a:spcAft>
              <a:spcPct val="35000"/>
            </a:spcAft>
            <a:buNone/>
          </a:pPr>
          <a:r>
            <a:rPr lang="en-US" sz="2300" kern="1200"/>
            <a:t>Comprehensive training for surgeons and staff.</a:t>
          </a:r>
        </a:p>
      </dsp:txBody>
      <dsp:txXfrm>
        <a:off x="6139588" y="1306824"/>
        <a:ext cx="2790721" cy="2063407"/>
      </dsp:txXfrm>
    </dsp:sp>
    <dsp:sp modelId="{56C322A5-3523-434E-9EC3-413942259696}">
      <dsp:nvSpPr>
        <dsp:cNvPr id="0" name=""/>
        <dsp:cNvSpPr/>
      </dsp:nvSpPr>
      <dsp:spPr>
        <a:xfrm>
          <a:off x="7019097" y="343901"/>
          <a:ext cx="1031703" cy="1031703"/>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0436" tIns="12700" rIns="8043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170186" y="494990"/>
        <a:ext cx="729525" cy="729525"/>
      </dsp:txXfrm>
    </dsp:sp>
    <dsp:sp modelId="{F917A1F6-E3D0-4717-A574-11A337D9B363}">
      <dsp:nvSpPr>
        <dsp:cNvPr id="0" name=""/>
        <dsp:cNvSpPr/>
      </dsp:nvSpPr>
      <dsp:spPr>
        <a:xfrm>
          <a:off x="6139588" y="3438940"/>
          <a:ext cx="2790721"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A0159-8829-4952-B322-9C3FDF575D06}" type="datetimeFigureOut">
              <a:rPr lang="en-GB" smtClean="0"/>
              <a:t>26/04/2025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43E82-3996-47A9-B55D-4FD398CAF571}" type="slidenum">
              <a:rPr lang="en-GB" smtClean="0"/>
              <a:t>‹#›</a:t>
            </a:fld>
            <a:endParaRPr lang="en-GB"/>
          </a:p>
        </p:txBody>
      </p:sp>
    </p:spTree>
    <p:extLst>
      <p:ext uri="{BB962C8B-B14F-4D97-AF65-F5344CB8AC3E}">
        <p14:creationId xmlns:p14="http://schemas.microsoft.com/office/powerpoint/2010/main" val="63853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4</a:t>
            </a:fld>
            <a:endParaRPr lang="en-GB"/>
          </a:p>
        </p:txBody>
      </p:sp>
    </p:spTree>
    <p:extLst>
      <p:ext uri="{BB962C8B-B14F-4D97-AF65-F5344CB8AC3E}">
        <p14:creationId xmlns:p14="http://schemas.microsoft.com/office/powerpoint/2010/main" val="3436886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8FAFF"/>
                </a:solidFill>
                <a:effectLst/>
                <a:latin typeface="DeepSeek-CJK-patch"/>
              </a:rPr>
              <a:t>Future research should evaluate and address bias in AI systems that assess a wider range of surgical skills, ensuring fairness across all areas of surgical performance (</a:t>
            </a:r>
            <a:r>
              <a:rPr lang="en-GB" b="0" i="0" err="1">
                <a:solidFill>
                  <a:srgbClr val="F8FAFF"/>
                </a:solidFill>
                <a:effectLst/>
                <a:latin typeface="DeepSeek-CJK-patch"/>
              </a:rPr>
              <a:t>Kiyasseh</a:t>
            </a:r>
            <a:r>
              <a:rPr lang="en-GB" b="0" i="0">
                <a:solidFill>
                  <a:srgbClr val="F8FAFF"/>
                </a:solidFill>
                <a:effectLst/>
                <a:latin typeface="DeepSeek-CJK-patch"/>
              </a:rPr>
              <a:t> et al.,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8FAFF"/>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8FAFF"/>
                </a:solidFill>
                <a:effectLst/>
                <a:latin typeface="DeepSeek-CJK-patch"/>
              </a:rPr>
              <a:t>Twix to help mitigate bias in healthcare robotics ai - teaches the AI to predict the importance of video clips used for assessing surgical skills (Mittermaier, Raza and Kvedar,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8FAFF"/>
                </a:solidFill>
                <a:effectLst/>
                <a:latin typeface="DeepSeek-CJK-patch"/>
              </a:rPr>
              <a:t>TWIX is an </a:t>
            </a:r>
            <a:r>
              <a:rPr lang="en-GB" b="1" i="0">
                <a:solidFill>
                  <a:srgbClr val="F8FAFF"/>
                </a:solidFill>
                <a:effectLst/>
                <a:latin typeface="DeepSeek-CJK-patch"/>
              </a:rPr>
              <a:t>add-on module</a:t>
            </a:r>
            <a:r>
              <a:rPr lang="en-GB" b="0" i="0">
                <a:solidFill>
                  <a:srgbClr val="F8FAFF"/>
                </a:solidFill>
                <a:effectLst/>
                <a:latin typeface="DeepSeek-CJK-patch"/>
              </a:rPr>
              <a:t> designed to reduce bias in AI models that assess surgical skills from video data (e.g., robotic surgery recordings). Predicts importance of video clips same as humans</a:t>
            </a:r>
            <a:endParaRPr lang="en-GB">
              <a:solidFill>
                <a:srgbClr val="F8FAFF"/>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rgbClr val="F8FAFF"/>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8FAFF"/>
                </a:solidFill>
                <a:effectLst/>
                <a:latin typeface="DeepSeek-CJK-patch"/>
              </a:rPr>
              <a:t>Expanding datasets to include more diverse patient groups can reduce bias in AI systems. However, this requires stronger security measures to protect patient privacy and ensure data safety (</a:t>
            </a:r>
            <a:r>
              <a:rPr lang="en-GB" b="0" i="0" err="1">
                <a:solidFill>
                  <a:srgbClr val="F8FAFF"/>
                </a:solidFill>
                <a:effectLst/>
                <a:latin typeface="DeepSeek-CJK-patch"/>
              </a:rPr>
              <a:t>Norori</a:t>
            </a:r>
            <a:r>
              <a:rPr lang="en-GB" b="0" i="0">
                <a:solidFill>
                  <a:srgbClr val="F8FAFF"/>
                </a:solidFill>
                <a:effectLst/>
                <a:latin typeface="DeepSeek-CJK-patch"/>
              </a:rPr>
              <a:t> et al., 2021).</a:t>
            </a:r>
            <a:endParaRPr lang="en-GB">
              <a:solidFill>
                <a:srgbClr val="F8FAFF"/>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rgbClr val="F8FAFF"/>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rgbClr val="F8FAFF"/>
                </a:solidFill>
                <a:latin typeface="Century Gothic"/>
              </a:rPr>
              <a:t>Integrate robotics with Virtual Reality in rehabilitation to offer stroke patients more engaging and personalized therapy (</a:t>
            </a:r>
            <a:r>
              <a:rPr lang="en-GB" err="1">
                <a:solidFill>
                  <a:srgbClr val="F8FAFF"/>
                </a:solidFill>
                <a:latin typeface="Century Gothic"/>
              </a:rPr>
              <a:t>Maranesi</a:t>
            </a:r>
            <a:r>
              <a:rPr lang="en-GB">
                <a:solidFill>
                  <a:srgbClr val="F8FAFF"/>
                </a:solidFill>
                <a:latin typeface="Century Gothic"/>
              </a:rPr>
              <a:t> et al., 2021).</a:t>
            </a:r>
          </a:p>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25</a:t>
            </a:fld>
            <a:endParaRPr lang="en-GB"/>
          </a:p>
        </p:txBody>
      </p:sp>
    </p:spTree>
    <p:extLst>
      <p:ext uri="{BB962C8B-B14F-4D97-AF65-F5344CB8AC3E}">
        <p14:creationId xmlns:p14="http://schemas.microsoft.com/office/powerpoint/2010/main" val="1255274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27</a:t>
            </a:fld>
            <a:endParaRPr lang="en-GB"/>
          </a:p>
        </p:txBody>
      </p:sp>
    </p:spTree>
    <p:extLst>
      <p:ext uri="{BB962C8B-B14F-4D97-AF65-F5344CB8AC3E}">
        <p14:creationId xmlns:p14="http://schemas.microsoft.com/office/powerpoint/2010/main" val="58864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29</a:t>
            </a:fld>
            <a:endParaRPr lang="en-GB"/>
          </a:p>
        </p:txBody>
      </p:sp>
    </p:spTree>
    <p:extLst>
      <p:ext uri="{BB962C8B-B14F-4D97-AF65-F5344CB8AC3E}">
        <p14:creationId xmlns:p14="http://schemas.microsoft.com/office/powerpoint/2010/main" val="3139085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30</a:t>
            </a:fld>
            <a:endParaRPr lang="en-GB"/>
          </a:p>
        </p:txBody>
      </p:sp>
    </p:spTree>
    <p:extLst>
      <p:ext uri="{BB962C8B-B14F-4D97-AF65-F5344CB8AC3E}">
        <p14:creationId xmlns:p14="http://schemas.microsoft.com/office/powerpoint/2010/main" val="426611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31</a:t>
            </a:fld>
            <a:endParaRPr lang="en-GB"/>
          </a:p>
        </p:txBody>
      </p:sp>
    </p:spTree>
    <p:extLst>
      <p:ext uri="{BB962C8B-B14F-4D97-AF65-F5344CB8AC3E}">
        <p14:creationId xmlns:p14="http://schemas.microsoft.com/office/powerpoint/2010/main" val="136802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5</a:t>
            </a:fld>
            <a:endParaRPr lang="en-GB"/>
          </a:p>
        </p:txBody>
      </p:sp>
    </p:spTree>
    <p:extLst>
      <p:ext uri="{BB962C8B-B14F-4D97-AF65-F5344CB8AC3E}">
        <p14:creationId xmlns:p14="http://schemas.microsoft.com/office/powerpoint/2010/main" val="390327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8</a:t>
            </a:fld>
            <a:endParaRPr lang="en-GB"/>
          </a:p>
        </p:txBody>
      </p:sp>
    </p:spTree>
    <p:extLst>
      <p:ext uri="{BB962C8B-B14F-4D97-AF65-F5344CB8AC3E}">
        <p14:creationId xmlns:p14="http://schemas.microsoft.com/office/powerpoint/2010/main" val="142375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9</a:t>
            </a:fld>
            <a:endParaRPr lang="en-GB"/>
          </a:p>
        </p:txBody>
      </p:sp>
    </p:spTree>
    <p:extLst>
      <p:ext uri="{BB962C8B-B14F-4D97-AF65-F5344CB8AC3E}">
        <p14:creationId xmlns:p14="http://schemas.microsoft.com/office/powerpoint/2010/main" val="162479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17</a:t>
            </a:fld>
            <a:endParaRPr lang="en-GB"/>
          </a:p>
        </p:txBody>
      </p:sp>
    </p:spTree>
    <p:extLst>
      <p:ext uri="{BB962C8B-B14F-4D97-AF65-F5344CB8AC3E}">
        <p14:creationId xmlns:p14="http://schemas.microsoft.com/office/powerpoint/2010/main" val="391382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sz="1200" b="1" i="0">
                <a:effectLst/>
                <a:latin typeface="+mj-lt"/>
              </a:rPr>
              <a:t>Importance of bias in healthcare robotics AI?</a:t>
            </a:r>
            <a:endParaRPr lang="en-GB" sz="1200" b="0" i="0">
              <a:effectLst/>
              <a:latin typeface="+mj-lt"/>
            </a:endParaRPr>
          </a:p>
          <a:p>
            <a:pPr algn="l">
              <a:lnSpc>
                <a:spcPct val="120000"/>
              </a:lnSpc>
              <a:buFont typeface="Wingdings 2" panose="02070309020205020404" pitchFamily="49" charset="0"/>
              <a:buChar char=""/>
            </a:pPr>
            <a:r>
              <a:rPr lang="en-GB" sz="1200">
                <a:latin typeface="+mj-lt"/>
              </a:rPr>
              <a:t>  Healthcare decisions can sometimes be life threatening therefore any mistakes can cost patients their lives (Sergi, 2024).</a:t>
            </a:r>
          </a:p>
          <a:p>
            <a:pPr algn="l">
              <a:spcBef>
                <a:spcPts val="300"/>
              </a:spcBef>
              <a:buFont typeface="Wingdings 2" panose="02070309020205020404" pitchFamily="49" charset="0"/>
              <a:buChar char=""/>
            </a:pPr>
            <a:r>
              <a:rPr lang="en-GB" sz="1200">
                <a:latin typeface="+mj-lt"/>
              </a:rPr>
              <a:t>  Robotic surgery systems may perform worse for patients of a specific gender or race (McDermott et al., 2020).</a:t>
            </a:r>
          </a:p>
          <a:p>
            <a:pPr algn="l">
              <a:spcBef>
                <a:spcPts val="300"/>
              </a:spcBef>
              <a:buFont typeface="Wingdings 2" panose="02070309020205020404" pitchFamily="49" charset="0"/>
              <a:buChar char=""/>
            </a:pPr>
            <a:r>
              <a:rPr lang="en-GB" sz="1200">
                <a:latin typeface="+mj-lt"/>
              </a:rPr>
              <a:t>  Diagnostic robots may misdiagnose conditions in underrepresented populations (Seyyed-Kalantari et al., 2021).</a:t>
            </a:r>
          </a:p>
          <a:p>
            <a:endParaRPr lang="en-GB"/>
          </a:p>
          <a:p>
            <a:pPr algn="l">
              <a:buNone/>
            </a:pPr>
            <a:r>
              <a:rPr lang="en-GB" b="1" i="0">
                <a:solidFill>
                  <a:srgbClr val="F8FAFF"/>
                </a:solidFill>
                <a:effectLst/>
                <a:latin typeface="DeepSeek-CJK-patch"/>
              </a:rPr>
              <a:t>Ethical Frameworks (from lecture):</a:t>
            </a:r>
            <a:endParaRPr lang="en-GB" b="0" i="0">
              <a:solidFill>
                <a:srgbClr val="F8FAFF"/>
              </a:solidFill>
              <a:effectLst/>
              <a:latin typeface="DeepSeek-CJK-patch"/>
            </a:endParaRPr>
          </a:p>
          <a:p>
            <a:pPr algn="l">
              <a:buFont typeface="Arial" panose="020B0604020202020204" pitchFamily="34" charset="0"/>
              <a:buChar char="•"/>
            </a:pPr>
            <a:r>
              <a:rPr lang="en-GB" b="0" i="1">
                <a:solidFill>
                  <a:srgbClr val="F8FAFF"/>
                </a:solidFill>
                <a:effectLst/>
                <a:latin typeface="DeepSeek-CJK-patch"/>
              </a:rPr>
              <a:t>Contradicts </a:t>
            </a:r>
            <a:r>
              <a:rPr lang="en-GB" b="1" i="1">
                <a:solidFill>
                  <a:srgbClr val="F8FAFF"/>
                </a:solidFill>
                <a:effectLst/>
                <a:latin typeface="DeepSeek-CJK-patch"/>
              </a:rPr>
              <a:t>Asimov’s First Law</a:t>
            </a:r>
            <a:r>
              <a:rPr lang="en-GB" b="0" i="1">
                <a:solidFill>
                  <a:srgbClr val="F8FAFF"/>
                </a:solidFill>
                <a:effectLst/>
                <a:latin typeface="DeepSeek-CJK-patch"/>
              </a:rPr>
              <a:t> (avoiding harm).</a:t>
            </a:r>
            <a:endParaRPr lang="en-GB" b="0" i="0">
              <a:solidFill>
                <a:srgbClr val="F8FAFF"/>
              </a:solidFill>
              <a:effectLst/>
              <a:latin typeface="DeepSeek-CJK-patch"/>
            </a:endParaRPr>
          </a:p>
          <a:p>
            <a:pPr algn="l">
              <a:spcBef>
                <a:spcPts val="300"/>
              </a:spcBef>
              <a:buFont typeface="Arial" panose="020B0604020202020204" pitchFamily="34" charset="0"/>
              <a:buChar char="•"/>
            </a:pPr>
            <a:r>
              <a:rPr lang="en-GB" b="0" i="1">
                <a:solidFill>
                  <a:srgbClr val="F8FAFF"/>
                </a:solidFill>
                <a:effectLst/>
                <a:latin typeface="DeepSeek-CJK-patch"/>
              </a:rPr>
              <a:t>Fails </a:t>
            </a:r>
            <a:r>
              <a:rPr lang="en-GB" b="1" i="1">
                <a:solidFill>
                  <a:srgbClr val="F8FAFF"/>
                </a:solidFill>
                <a:effectLst/>
                <a:latin typeface="DeepSeek-CJK-patch"/>
              </a:rPr>
              <a:t>Equality Act (2010)</a:t>
            </a:r>
            <a:r>
              <a:rPr lang="en-GB" b="0" i="1">
                <a:solidFill>
                  <a:srgbClr val="F8FAFF"/>
                </a:solidFill>
                <a:effectLst/>
                <a:latin typeface="DeepSeek-CJK-patch"/>
              </a:rPr>
              <a:t> principles against discrimination."</a:t>
            </a:r>
            <a:endParaRPr lang="en-GB" b="0" i="0">
              <a:solidFill>
                <a:srgbClr val="F8FAFF"/>
              </a:solidFill>
              <a:effectLst/>
              <a:latin typeface="DeepSeek-CJK-patch"/>
            </a:endParaRPr>
          </a:p>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21</a:t>
            </a:fld>
            <a:endParaRPr lang="en-GB"/>
          </a:p>
        </p:txBody>
      </p:sp>
    </p:spTree>
    <p:extLst>
      <p:ext uri="{BB962C8B-B14F-4D97-AF65-F5344CB8AC3E}">
        <p14:creationId xmlns:p14="http://schemas.microsoft.com/office/powerpoint/2010/main" val="301860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900" b="1">
                <a:latin typeface="Century Gothic"/>
              </a:rPr>
              <a:t>Representation Bias </a:t>
            </a:r>
            <a:r>
              <a:rPr lang="en-GB" sz="900" b="1" i="0">
                <a:solidFill>
                  <a:srgbClr val="F8FAFF"/>
                </a:solidFill>
                <a:effectLst/>
                <a:latin typeface="DeepSeek-CJK-patch"/>
              </a:rPr>
              <a:t>(Representation Bias):</a:t>
            </a:r>
            <a:endParaRPr lang="en-GB" sz="900" b="1">
              <a:latin typeface="Century Gothic"/>
            </a:endParaRPr>
          </a:p>
          <a:p>
            <a:r>
              <a:rPr lang="en-GB" sz="1200">
                <a:latin typeface="Century Gothic"/>
              </a:rPr>
              <a:t>Data </a:t>
            </a:r>
            <a:r>
              <a:rPr lang="en-GB" sz="1200" b="1">
                <a:latin typeface="Century Gothic"/>
              </a:rPr>
              <a:t>Representation</a:t>
            </a:r>
            <a:r>
              <a:rPr lang="en-GB" sz="1200">
                <a:latin typeface="Century Gothic"/>
              </a:rPr>
              <a:t> occurs when the </a:t>
            </a:r>
            <a:r>
              <a:rPr lang="en-GB" sz="1200" b="1">
                <a:latin typeface="Century Gothic"/>
              </a:rPr>
              <a:t>training</a:t>
            </a:r>
            <a:r>
              <a:rPr lang="en-GB" sz="1200">
                <a:latin typeface="Century Gothic"/>
              </a:rPr>
              <a:t> data used for AI/Machine learning systems is </a:t>
            </a:r>
            <a:r>
              <a:rPr lang="en-GB" sz="1200" b="1">
                <a:latin typeface="Century Gothic"/>
              </a:rPr>
              <a:t>unrepresentative</a:t>
            </a:r>
            <a:r>
              <a:rPr lang="en-GB" sz="1200">
                <a:latin typeface="Century Gothic"/>
              </a:rPr>
              <a:t> or </a:t>
            </a:r>
            <a:r>
              <a:rPr lang="en-GB" sz="1200" b="1">
                <a:latin typeface="Century Gothic"/>
              </a:rPr>
              <a:t>incomplete</a:t>
            </a:r>
            <a:r>
              <a:rPr lang="en-GB" sz="1200">
                <a:latin typeface="Century Gothic"/>
              </a:rPr>
              <a:t> (Ferrara, 2024).</a:t>
            </a:r>
          </a:p>
          <a:p>
            <a:r>
              <a:rPr lang="en-GB" sz="1200" b="1">
                <a:latin typeface="Century Gothic"/>
              </a:rPr>
              <a:t>Example:</a:t>
            </a:r>
            <a:r>
              <a:rPr lang="en-GB" sz="1200">
                <a:latin typeface="Century Gothic"/>
              </a:rPr>
              <a:t> A diagnostic tool </a:t>
            </a:r>
            <a:r>
              <a:rPr lang="en-GB" sz="1200" b="1">
                <a:latin typeface="Century Gothic"/>
              </a:rPr>
              <a:t>trained</a:t>
            </a:r>
            <a:r>
              <a:rPr lang="en-GB" sz="1200">
                <a:latin typeface="Century Gothic"/>
              </a:rPr>
              <a:t> mainly on data from </a:t>
            </a:r>
            <a:r>
              <a:rPr lang="en-GB" sz="1200" b="1">
                <a:latin typeface="Century Gothic"/>
              </a:rPr>
              <a:t>younger</a:t>
            </a:r>
            <a:r>
              <a:rPr lang="en-GB" sz="1200">
                <a:latin typeface="Century Gothic"/>
              </a:rPr>
              <a:t> patients may </a:t>
            </a:r>
            <a:r>
              <a:rPr lang="en-GB" sz="1200" b="1">
                <a:latin typeface="Century Gothic"/>
              </a:rPr>
              <a:t>underperform</a:t>
            </a:r>
            <a:r>
              <a:rPr lang="en-GB" sz="1200">
                <a:latin typeface="Century Gothic"/>
              </a:rPr>
              <a:t> for </a:t>
            </a:r>
            <a:r>
              <a:rPr lang="en-GB" sz="1200" b="1">
                <a:latin typeface="Century Gothic"/>
              </a:rPr>
              <a:t>older</a:t>
            </a:r>
            <a:r>
              <a:rPr lang="en-GB" sz="1200">
                <a:latin typeface="Century Gothic"/>
              </a:rPr>
              <a:t> patients (</a:t>
            </a:r>
            <a:r>
              <a:rPr lang="en-GB" sz="1200" err="1">
                <a:latin typeface="Century Gothic"/>
              </a:rPr>
              <a:t>Elendu</a:t>
            </a:r>
            <a:r>
              <a:rPr lang="en-GB" sz="1200">
                <a:latin typeface="Century Gothic"/>
              </a:rPr>
              <a:t> et al., 2023).</a:t>
            </a:r>
          </a:p>
          <a:p>
            <a:endParaRPr lang="en-GB" sz="1200">
              <a:latin typeface="Century Gothic"/>
            </a:endParaRPr>
          </a:p>
          <a:p>
            <a:endParaRPr lang="en-GB" sz="1200">
              <a:latin typeface="Century Gothic"/>
            </a:endParaRPr>
          </a:p>
          <a:p>
            <a:pPr marL="0" indent="0">
              <a:buNone/>
            </a:pPr>
            <a:endParaRPr lang="en-GB" sz="900" b="1">
              <a:latin typeface="Century Gothic"/>
            </a:endParaRPr>
          </a:p>
          <a:p>
            <a:pPr marL="0" indent="0">
              <a:buNone/>
            </a:pPr>
            <a:r>
              <a:rPr lang="en-GB" sz="1000" b="1">
                <a:latin typeface="Century Gothic"/>
              </a:rPr>
              <a:t>Evaluation Bias:</a:t>
            </a:r>
          </a:p>
          <a:p>
            <a:r>
              <a:rPr lang="en-GB" sz="900" b="1">
                <a:latin typeface="Century Gothic"/>
              </a:rPr>
              <a:t>Test Data doesn't not accurately represent real world populations</a:t>
            </a:r>
            <a:endParaRPr lang="en-GB" sz="900">
              <a:latin typeface="Century Gothic"/>
            </a:endParaRPr>
          </a:p>
          <a:p>
            <a:r>
              <a:rPr lang="en-GB" sz="900" b="1">
                <a:latin typeface="Century Gothic"/>
              </a:rPr>
              <a:t>Example: </a:t>
            </a:r>
            <a:r>
              <a:rPr lang="en-GB" sz="900">
                <a:latin typeface="Century Gothic"/>
              </a:rPr>
              <a:t>surgical AI tested on narrow datasets overestimates real-world performance </a:t>
            </a:r>
            <a:r>
              <a:rPr lang="da-DK" sz="900">
                <a:latin typeface="Century Gothic"/>
              </a:rPr>
              <a:t>(Obermeyer et al., 2020)</a:t>
            </a:r>
            <a:endParaRPr lang="en-GB" sz="900">
              <a:latin typeface="Century Gothic"/>
            </a:endParaRPr>
          </a:p>
          <a:p>
            <a:pPr marL="0" indent="0">
              <a:buNone/>
            </a:pPr>
            <a:endParaRPr lang="en-GB" sz="900" b="1">
              <a:latin typeface="Century Gothic"/>
            </a:endParaRPr>
          </a:p>
          <a:p>
            <a:pPr marL="0" indent="0">
              <a:buNone/>
            </a:pPr>
            <a:r>
              <a:rPr lang="en-GB" sz="900" b="1">
                <a:latin typeface="Century Gothic"/>
              </a:rPr>
              <a:t>Deployment Bias:</a:t>
            </a:r>
          </a:p>
          <a:p>
            <a:r>
              <a:rPr lang="en-GB" sz="1200">
                <a:latin typeface="Century Gothic"/>
              </a:rPr>
              <a:t>Mismatch between how the model is designed and how it’s used in real-world settings.</a:t>
            </a:r>
          </a:p>
          <a:p>
            <a:r>
              <a:rPr lang="en-GB" sz="1200">
                <a:latin typeface="Century Gothic"/>
              </a:rPr>
              <a:t>Example: Surgeons over-relying on robotic systems as autonomous tools (vs. assistive).</a:t>
            </a:r>
          </a:p>
          <a:p>
            <a:endParaRPr lang="en-GB"/>
          </a:p>
          <a:p>
            <a:endParaRPr lang="en-GB"/>
          </a:p>
          <a:p>
            <a:pPr algn="l">
              <a:spcBef>
                <a:spcPts val="300"/>
              </a:spcBef>
              <a:buFont typeface="Arial" panose="020B0604020202020204" pitchFamily="34" charset="0"/>
              <a:buNone/>
            </a:pPr>
            <a:endParaRPr lang="en-GB" b="1" i="0">
              <a:solidFill>
                <a:srgbClr val="F8FAFF"/>
              </a:solidFill>
              <a:effectLst/>
              <a:latin typeface="DeepSeek-CJK-patch"/>
            </a:endParaRPr>
          </a:p>
          <a:p>
            <a:pPr marL="0" indent="0">
              <a:buNone/>
            </a:pPr>
            <a:r>
              <a:rPr lang="en-GB" sz="900" b="1">
                <a:latin typeface="Century Gothic"/>
              </a:rPr>
              <a:t>Human Bias:</a:t>
            </a:r>
          </a:p>
          <a:p>
            <a:r>
              <a:rPr lang="en-GB" sz="1200" b="1">
                <a:latin typeface="Century Gothic"/>
              </a:rPr>
              <a:t>Human</a:t>
            </a:r>
            <a:r>
              <a:rPr lang="en-GB" sz="1200">
                <a:latin typeface="Century Gothic"/>
              </a:rPr>
              <a:t> decisions in </a:t>
            </a:r>
            <a:r>
              <a:rPr lang="en-GB" sz="1200" b="1">
                <a:latin typeface="Century Gothic"/>
              </a:rPr>
              <a:t>data</a:t>
            </a:r>
            <a:r>
              <a:rPr lang="en-GB" sz="1200">
                <a:latin typeface="Century Gothic"/>
              </a:rPr>
              <a:t> collection, </a:t>
            </a:r>
            <a:r>
              <a:rPr lang="en-GB" sz="1200" b="1">
                <a:latin typeface="Century Gothic"/>
              </a:rPr>
              <a:t>labelling</a:t>
            </a:r>
            <a:r>
              <a:rPr lang="en-GB" sz="1200">
                <a:latin typeface="Century Gothic"/>
              </a:rPr>
              <a:t>, and model </a:t>
            </a:r>
            <a:r>
              <a:rPr lang="en-GB" sz="1200" b="1">
                <a:latin typeface="Century Gothic"/>
              </a:rPr>
              <a:t>design</a:t>
            </a:r>
            <a:r>
              <a:rPr lang="en-GB" sz="1200">
                <a:latin typeface="Century Gothic"/>
              </a:rPr>
              <a:t> can introduce bias (Chen et al., 2023).</a:t>
            </a:r>
          </a:p>
          <a:p>
            <a:r>
              <a:rPr lang="en-GB" sz="1200" b="1">
                <a:latin typeface="Century Gothic"/>
              </a:rPr>
              <a:t>Example: </a:t>
            </a:r>
            <a:r>
              <a:rPr lang="en-GB" sz="1200">
                <a:latin typeface="Century Gothic"/>
              </a:rPr>
              <a:t>Subjective </a:t>
            </a:r>
            <a:r>
              <a:rPr lang="en-GB" sz="1200" b="1">
                <a:latin typeface="Century Gothic"/>
              </a:rPr>
              <a:t>labelling</a:t>
            </a:r>
            <a:r>
              <a:rPr lang="en-GB" sz="1200">
                <a:latin typeface="Century Gothic"/>
              </a:rPr>
              <a:t> of </a:t>
            </a:r>
            <a:r>
              <a:rPr lang="en-GB" sz="1200" b="1">
                <a:latin typeface="Century Gothic"/>
              </a:rPr>
              <a:t>medical</a:t>
            </a:r>
            <a:r>
              <a:rPr lang="en-GB" sz="1200">
                <a:latin typeface="Century Gothic"/>
              </a:rPr>
              <a:t> </a:t>
            </a:r>
            <a:r>
              <a:rPr lang="en-GB" sz="1200" b="1">
                <a:latin typeface="Century Gothic"/>
              </a:rPr>
              <a:t>images</a:t>
            </a:r>
            <a:r>
              <a:rPr lang="en-GB" sz="1200">
                <a:latin typeface="Century Gothic"/>
              </a:rPr>
              <a:t> can lead to </a:t>
            </a:r>
            <a:r>
              <a:rPr lang="en-GB" sz="1200" b="1">
                <a:latin typeface="Century Gothic"/>
              </a:rPr>
              <a:t>inconsistent</a:t>
            </a:r>
            <a:r>
              <a:rPr lang="en-GB" sz="1200">
                <a:latin typeface="Century Gothic"/>
              </a:rPr>
              <a:t> or </a:t>
            </a:r>
            <a:r>
              <a:rPr lang="en-GB" sz="1200" b="1">
                <a:latin typeface="Century Gothic"/>
              </a:rPr>
              <a:t>unfair</a:t>
            </a:r>
            <a:r>
              <a:rPr lang="en-GB" sz="1200">
                <a:latin typeface="Century Gothic"/>
              </a:rPr>
              <a:t> </a:t>
            </a:r>
            <a:r>
              <a:rPr lang="en-GB" sz="1200" b="1">
                <a:latin typeface="Century Gothic"/>
              </a:rPr>
              <a:t>outcomes</a:t>
            </a:r>
            <a:r>
              <a:rPr lang="en-GB" sz="1200">
                <a:latin typeface="Century Gothic"/>
              </a:rPr>
              <a:t> (Koçak et al., 2024).</a:t>
            </a:r>
          </a:p>
          <a:p>
            <a:pPr algn="l">
              <a:spcBef>
                <a:spcPts val="300"/>
              </a:spcBef>
              <a:buFont typeface="Arial" panose="020B0604020202020204" pitchFamily="34" charset="0"/>
              <a:buNone/>
            </a:pPr>
            <a:endParaRPr lang="en-GB" b="1" i="0">
              <a:solidFill>
                <a:srgbClr val="F8FAFF"/>
              </a:solidFill>
              <a:effectLst/>
              <a:latin typeface="DeepSeek-CJK-patch"/>
            </a:endParaRPr>
          </a:p>
          <a:p>
            <a:pPr algn="l">
              <a:spcBef>
                <a:spcPts val="300"/>
              </a:spcBef>
              <a:buFont typeface="Arial" panose="020B0604020202020204" pitchFamily="34" charset="0"/>
              <a:buNone/>
            </a:pPr>
            <a:endParaRPr lang="en-GB" b="1" i="0">
              <a:solidFill>
                <a:srgbClr val="F8FAFF"/>
              </a:solidFill>
              <a:effectLst/>
              <a:latin typeface="DeepSeek-CJK-patch"/>
            </a:endParaRPr>
          </a:p>
          <a:p>
            <a:pPr algn="l">
              <a:spcBef>
                <a:spcPts val="300"/>
              </a:spcBef>
              <a:buFont typeface="Arial" panose="020B0604020202020204" pitchFamily="34" charset="0"/>
              <a:buNone/>
            </a:pPr>
            <a:r>
              <a:rPr lang="en-GB" b="1" i="0">
                <a:solidFill>
                  <a:srgbClr val="F8FAFF"/>
                </a:solidFill>
                <a:effectLst/>
                <a:latin typeface="DeepSeek-CJK-patch"/>
              </a:rPr>
              <a:t>historical bias</a:t>
            </a:r>
            <a:r>
              <a:rPr lang="en-GB" b="0" i="0">
                <a:solidFill>
                  <a:srgbClr val="F8FAFF"/>
                </a:solidFill>
                <a:effectLst/>
                <a:latin typeface="DeepSeek-CJK-patch"/>
              </a:rPr>
              <a:t> Past inequalities in healthcare access skew training data</a:t>
            </a:r>
          </a:p>
          <a:p>
            <a:endParaRPr lang="en-GB"/>
          </a:p>
        </p:txBody>
      </p:sp>
      <p:sp>
        <p:nvSpPr>
          <p:cNvPr id="4" name="Slide Number Placeholder 3"/>
          <p:cNvSpPr>
            <a:spLocks noGrp="1"/>
          </p:cNvSpPr>
          <p:nvPr>
            <p:ph type="sldNum" sz="quarter" idx="5"/>
          </p:nvPr>
        </p:nvSpPr>
        <p:spPr/>
        <p:txBody>
          <a:bodyPr/>
          <a:lstStyle/>
          <a:p>
            <a:fld id="{34543E82-3996-47A9-B55D-4FD398CAF571}" type="slidenum">
              <a:rPr lang="en-GB" smtClean="0"/>
              <a:t>22</a:t>
            </a:fld>
            <a:endParaRPr lang="en-GB"/>
          </a:p>
        </p:txBody>
      </p:sp>
    </p:spTree>
    <p:extLst>
      <p:ext uri="{BB962C8B-B14F-4D97-AF65-F5344CB8AC3E}">
        <p14:creationId xmlns:p14="http://schemas.microsoft.com/office/powerpoint/2010/main" val="171719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800" kern="100">
                <a:latin typeface="Aptos"/>
                <a:ea typeface="Aptos" panose="020B0004020202020204" pitchFamily="34" charset="0"/>
                <a:cs typeface="Times New Roman" panose="02020603050405020304" pitchFamily="18" charset="0"/>
              </a:rPr>
              <a:t>Case Study 3:</a:t>
            </a:r>
          </a:p>
          <a:p>
            <a:pPr marL="285750" indent="-285750">
              <a:spcBef>
                <a:spcPct val="20000"/>
              </a:spcBef>
              <a:spcAft>
                <a:spcPts val="600"/>
              </a:spcAft>
              <a:buFont typeface="Arial"/>
              <a:buChar char="•"/>
            </a:pPr>
            <a:r>
              <a:rPr lang="en-GB" kern="100"/>
              <a:t>Most research uses data from robotic tools like the Da Vinci system. Tasks like suturing and knot-tying are common in training simulations.</a:t>
            </a:r>
            <a:endParaRPr lang="en-US" kern="100"/>
          </a:p>
          <a:p>
            <a:pPr>
              <a:buFont typeface="Arial"/>
              <a:buChar char="•"/>
            </a:pPr>
            <a:r>
              <a:rPr lang="en-GB" b="1" kern="100"/>
              <a:t> Limited Participants</a:t>
            </a:r>
            <a:r>
              <a:rPr lang="en-GB" kern="100"/>
              <a:t> – Many studies used small groups of surgeons (e.g., only experts or trainees from one institution).</a:t>
            </a:r>
          </a:p>
          <a:p>
            <a:pPr>
              <a:buFont typeface="Arial"/>
              <a:buChar char="•"/>
            </a:pPr>
            <a:r>
              <a:rPr lang="en-GB" b="1" kern="100"/>
              <a:t> Similar Surgical Cases</a:t>
            </a:r>
            <a:r>
              <a:rPr lang="en-GB" kern="100"/>
              <a:t> – Tests often focused on repetitive tasks (like suturing in a simulator) rather than varied real surgeries.</a:t>
            </a:r>
            <a:endParaRPr lang="en-GB"/>
          </a:p>
          <a:p>
            <a:pPr>
              <a:buFont typeface="Arial"/>
              <a:buChar char="•"/>
            </a:pPr>
            <a:r>
              <a:rPr lang="en-GB" b="1" kern="100"/>
              <a:t> Few Real-World Settings</a:t>
            </a:r>
            <a:r>
              <a:rPr lang="en-GB" kern="100"/>
              <a:t> – Most models weren’t checked in different hospitals or on different patient populations.</a:t>
            </a:r>
            <a:endParaRPr lang="en-GB"/>
          </a:p>
          <a:p>
            <a:pPr marL="285750" indent="-285750">
              <a:spcBef>
                <a:spcPct val="20000"/>
              </a:spcBef>
              <a:spcAft>
                <a:spcPts val="600"/>
              </a:spcAft>
              <a:buFont typeface="Arial"/>
              <a:buChar char="•"/>
            </a:pPr>
            <a:endParaRPr lang="en-GB" kern="100"/>
          </a:p>
          <a:p>
            <a:pPr marL="285750" indent="-285750">
              <a:spcBef>
                <a:spcPct val="20000"/>
              </a:spcBef>
              <a:spcAft>
                <a:spcPts val="600"/>
              </a:spcAft>
              <a:buFont typeface="Arial"/>
              <a:buChar char="•"/>
            </a:pPr>
            <a:r>
              <a:rPr lang="en-GB" b="1" kern="100"/>
              <a:t>Use Larger, Varied Datasets</a:t>
            </a:r>
            <a:endParaRPr lang="en-GB" kern="100"/>
          </a:p>
          <a:p>
            <a:pPr marL="285750" indent="-285750">
              <a:spcBef>
                <a:spcPct val="20000"/>
              </a:spcBef>
              <a:spcAft>
                <a:spcPts val="600"/>
              </a:spcAft>
              <a:buFont typeface="Arial"/>
              <a:buChar char="•"/>
            </a:pPr>
            <a:r>
              <a:rPr lang="en-GB" b="1" kern="100"/>
              <a:t>Improve Study Design</a:t>
            </a:r>
            <a:endParaRPr lang="en-GB" kern="100"/>
          </a:p>
          <a:p>
            <a:pPr marL="285750" indent="-285750">
              <a:spcBef>
                <a:spcPct val="20000"/>
              </a:spcBef>
              <a:spcAft>
                <a:spcPts val="600"/>
              </a:spcAft>
              <a:buFont typeface="Arial"/>
              <a:buChar char="•"/>
            </a:pPr>
            <a:r>
              <a:rPr lang="en-GB" b="1" kern="100"/>
              <a:t>Increase Transparency</a:t>
            </a:r>
            <a:endParaRPr lang="en-GB" kern="100"/>
          </a:p>
          <a:p>
            <a:pPr marL="285750" indent="-285750">
              <a:spcBef>
                <a:spcPct val="20000"/>
              </a:spcBef>
              <a:spcAft>
                <a:spcPts val="600"/>
              </a:spcAft>
              <a:buFont typeface="Arial"/>
              <a:buChar char="•"/>
            </a:pPr>
            <a:r>
              <a:rPr lang="en-GB" b="1" kern="100"/>
              <a:t>Continuous Monitoring</a:t>
            </a:r>
            <a:endParaRPr lang="en-GB" kern="100"/>
          </a:p>
          <a:p>
            <a:pPr marL="285750" indent="-285750">
              <a:spcBef>
                <a:spcPct val="20000"/>
              </a:spcBef>
              <a:spcAft>
                <a:spcPts val="600"/>
              </a:spcAft>
              <a:buFont typeface="Arial"/>
              <a:buChar char="•"/>
            </a:pPr>
            <a:r>
              <a:rPr lang="en-GB" b="1" kern="100"/>
              <a:t>Standardized Evaluation</a:t>
            </a:r>
            <a:endParaRPr lang="en-GB" kern="100">
              <a:latin typeface="Aptos" panose="020B0004020202020204" pitchFamily="34" charset="0"/>
              <a:ea typeface="Aptos" panose="020B0004020202020204" pitchFamily="34" charset="0"/>
              <a:cs typeface="Times New Roman" panose="02020603050405020304" pitchFamily="18" charset="0"/>
            </a:endParaRPr>
          </a:p>
          <a:p>
            <a:pPr marL="285750" indent="-285750">
              <a:spcBef>
                <a:spcPct val="20000"/>
              </a:spcBef>
              <a:spcAft>
                <a:spcPts val="600"/>
              </a:spcAft>
              <a:buFont typeface="Arial"/>
              <a:buChar char="•"/>
            </a:pPr>
            <a:endParaRPr lang="en-GB" kern="100">
              <a:latin typeface="Aptos" panose="02110004020202020204"/>
              <a:ea typeface="Aptos" panose="020B0004020202020204" pitchFamily="34" charset="0"/>
              <a:cs typeface="Times New Roman" panose="02020603050405020304" pitchFamily="18" charset="0"/>
            </a:endParaRPr>
          </a:p>
          <a:p>
            <a:pPr>
              <a:lnSpc>
                <a:spcPct val="114999"/>
              </a:lnSpc>
              <a:spcAft>
                <a:spcPts val="800"/>
              </a:spcAft>
              <a:buNone/>
            </a:pPr>
            <a:r>
              <a:rPr lang="en-GB" sz="1800" b="0" kern="100">
                <a:effectLst/>
                <a:latin typeface="Aptos"/>
                <a:ea typeface="Aptos" panose="020B0004020202020204" pitchFamily="34" charset="0"/>
                <a:cs typeface="Times New Roman" panose="02020603050405020304" pitchFamily="18" charset="0"/>
              </a:rPr>
              <a:t>Case Study 2:</a:t>
            </a:r>
            <a:endParaRPr lang="en-GB"/>
          </a:p>
          <a:p>
            <a:pPr marL="342900" lvl="0" indent="-342900">
              <a:lnSpc>
                <a:spcPct val="115000"/>
              </a:lnSpc>
              <a:buFont typeface="Symbol" panose="05050102010706020507" pitchFamily="18" charset="2"/>
              <a:buChar char=""/>
            </a:pPr>
            <a:r>
              <a:rPr lang="en-GB" sz="1800" b="0" kern="100">
                <a:effectLst/>
                <a:latin typeface="Aptos"/>
                <a:ea typeface="Aptos" panose="020B0004020202020204" pitchFamily="34" charset="0"/>
                <a:cs typeface="Times New Roman" panose="02020603050405020304" pitchFamily="18" charset="0"/>
              </a:rPr>
              <a:t>Diverse datasets (multi-institutional surgical data)</a:t>
            </a:r>
          </a:p>
          <a:p>
            <a:pPr marL="342900" lvl="0" indent="-342900">
              <a:lnSpc>
                <a:spcPct val="115000"/>
              </a:lnSpc>
              <a:buFont typeface="Symbol" panose="05050102010706020507" pitchFamily="18" charset="2"/>
              <a:buChar char=""/>
            </a:pPr>
            <a:r>
              <a:rPr lang="en-GB" sz="1800" b="0" kern="100">
                <a:effectLst/>
                <a:latin typeface="Aptos"/>
                <a:ea typeface="Aptos" panose="020B0004020202020204" pitchFamily="34" charset="0"/>
                <a:cs typeface="Times New Roman" panose="02020603050405020304" pitchFamily="18" charset="0"/>
              </a:rPr>
              <a:t>Explainability tools (e.g., SHAP values to audit AI decisions)</a:t>
            </a:r>
          </a:p>
          <a:p>
            <a:pPr marL="342900" lvl="0" indent="-342900">
              <a:lnSpc>
                <a:spcPct val="115000"/>
              </a:lnSpc>
              <a:spcAft>
                <a:spcPts val="800"/>
              </a:spcAft>
              <a:buFont typeface="Symbol" panose="05050102010706020507" pitchFamily="18" charset="2"/>
              <a:buChar char=""/>
            </a:pPr>
            <a:r>
              <a:rPr lang="en-GB" sz="1800" b="0" kern="100">
                <a:effectLst/>
                <a:latin typeface="Aptos"/>
                <a:ea typeface="Aptos" panose="020B0004020202020204" pitchFamily="34" charset="0"/>
                <a:cs typeface="Times New Roman" panose="02020603050405020304" pitchFamily="18" charset="0"/>
              </a:rPr>
              <a:t>Human-AI collaboration (surgeons override biased recommendations)</a:t>
            </a:r>
          </a:p>
          <a:p>
            <a:pPr marL="342900" lvl="0" indent="-342900">
              <a:lnSpc>
                <a:spcPct val="115000"/>
              </a:lnSpc>
              <a:spcAft>
                <a:spcPts val="800"/>
              </a:spcAft>
              <a:buFont typeface="Symbol" panose="05050102010706020507" pitchFamily="18" charset="2"/>
              <a:buChar char=""/>
            </a:pPr>
            <a:endParaRPr lang="en-GB" sz="1800" b="0" kern="100">
              <a:effectLst/>
              <a:latin typeface="Aptos"/>
              <a:ea typeface="Aptos" panose="020B0004020202020204" pitchFamily="34" charset="0"/>
              <a:cs typeface="Times New Roman" panose="02020603050405020304" pitchFamily="18" charset="0"/>
            </a:endParaRPr>
          </a:p>
          <a:p>
            <a:pPr marL="0" indent="0" algn="l">
              <a:spcAft>
                <a:spcPts val="300"/>
              </a:spcAft>
              <a:buFont typeface="Arial" panose="020B0604020202020204" pitchFamily="34" charset="0"/>
              <a:buNone/>
            </a:pPr>
            <a:r>
              <a:rPr lang="en-GB" b="1" i="0">
                <a:solidFill>
                  <a:srgbClr val="F8FAFF"/>
                </a:solidFill>
                <a:effectLst/>
                <a:latin typeface="DeepSeek-CJK-patch"/>
              </a:rPr>
              <a:t>Technique Bias</a:t>
            </a:r>
            <a:endParaRPr lang="en-GB" b="0" i="0">
              <a:solidFill>
                <a:srgbClr val="F8FAFF"/>
              </a:solidFill>
              <a:effectLst/>
              <a:latin typeface="DeepSeek-CJK-patch"/>
            </a:endParaRPr>
          </a:p>
          <a:p>
            <a:pPr marL="171450" indent="-171450" algn="l">
              <a:spcAft>
                <a:spcPts val="300"/>
              </a:spcAft>
              <a:buFont typeface="Arial" panose="020B0604020202020204" pitchFamily="34" charset="0"/>
              <a:buChar char="•"/>
            </a:pPr>
            <a:r>
              <a:rPr lang="en-GB" b="0" i="1">
                <a:solidFill>
                  <a:srgbClr val="F8FAFF"/>
                </a:solidFill>
                <a:effectLst/>
                <a:latin typeface="DeepSeek-CJK-patch"/>
              </a:rPr>
              <a:t>Definition:</a:t>
            </a:r>
            <a:r>
              <a:rPr lang="en-GB" b="0" i="0">
                <a:solidFill>
                  <a:srgbClr val="F8FAFF"/>
                </a:solidFill>
                <a:effectLst/>
                <a:latin typeface="DeepSeek-CJK-patch"/>
              </a:rPr>
              <a:t> AI-driven robots Favor certain surgical methods (e.g., minimally invasive) due to skewed training data.</a:t>
            </a:r>
          </a:p>
          <a:p>
            <a:pPr marL="0" indent="0" algn="l">
              <a:spcBef>
                <a:spcPts val="300"/>
              </a:spcBef>
              <a:spcAft>
                <a:spcPts val="300"/>
              </a:spcAft>
              <a:buFont typeface="Arial" panose="020B0604020202020204" pitchFamily="34" charset="0"/>
              <a:buNone/>
            </a:pPr>
            <a:r>
              <a:rPr lang="en-GB" b="1" i="0">
                <a:solidFill>
                  <a:srgbClr val="F8FAFF"/>
                </a:solidFill>
                <a:effectLst/>
                <a:latin typeface="DeepSeek-CJK-patch"/>
              </a:rPr>
              <a:t>Transparency Bias</a:t>
            </a:r>
            <a:endParaRPr lang="en-GB" b="0" i="0">
              <a:solidFill>
                <a:srgbClr val="F8FAFF"/>
              </a:solidFill>
              <a:effectLst/>
              <a:latin typeface="DeepSeek-CJK-patch"/>
            </a:endParaRPr>
          </a:p>
          <a:p>
            <a:pPr marL="171450" indent="-171450" algn="l">
              <a:spcBef>
                <a:spcPts val="300"/>
              </a:spcBef>
              <a:spcAft>
                <a:spcPts val="300"/>
              </a:spcAft>
              <a:buFont typeface="Arial" panose="020B0604020202020204" pitchFamily="34" charset="0"/>
              <a:buChar char="•"/>
            </a:pPr>
            <a:r>
              <a:rPr lang="en-GB" b="0" i="1">
                <a:solidFill>
                  <a:srgbClr val="F8FAFF"/>
                </a:solidFill>
                <a:effectLst/>
                <a:latin typeface="DeepSeek-CJK-patch"/>
              </a:rPr>
              <a:t>Definition:</a:t>
            </a:r>
            <a:r>
              <a:rPr lang="en-GB" b="0" i="0">
                <a:solidFill>
                  <a:srgbClr val="F8FAFF"/>
                </a:solidFill>
                <a:effectLst/>
                <a:latin typeface="DeepSeek-CJK-patch"/>
              </a:rPr>
              <a:t> Lack of clarity in how robotic systems make decisions (linked to </a:t>
            </a:r>
            <a:r>
              <a:rPr lang="en-GB" b="0" i="1">
                <a:solidFill>
                  <a:srgbClr val="F8FAFF"/>
                </a:solidFill>
                <a:effectLst/>
                <a:latin typeface="DeepSeek-CJK-patch"/>
              </a:rPr>
              <a:t>Black Box Problem</a:t>
            </a:r>
            <a:r>
              <a:rPr lang="en-GB" b="0" i="0">
                <a:solidFill>
                  <a:srgbClr val="F8FAFF"/>
                </a:solidFill>
                <a:effectLst/>
                <a:latin typeface="DeepSeek-CJK-patch"/>
              </a:rPr>
              <a:t> in lecture).</a:t>
            </a:r>
            <a:endParaRPr lang="en-GB" sz="1800" b="0" kern="100">
              <a:effectLst/>
              <a:latin typeface="Aptos"/>
              <a:ea typeface="Aptos" panose="020B000402020202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endParaRPr lang="en-GB" sz="1800" b="0" kern="100">
              <a:effectLst/>
              <a:latin typeface="Aptos"/>
              <a:ea typeface="Aptos" panose="020B000402020202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endParaRPr lang="en-GB" sz="1800" b="0" kern="100">
              <a:effectLst/>
              <a:latin typeface="Aptos"/>
              <a:ea typeface="Aptos" panose="020B0004020202020204" pitchFamily="34" charset="0"/>
              <a:cs typeface="Times New Roman" panose="02020603050405020304" pitchFamily="18" charset="0"/>
            </a:endParaRPr>
          </a:p>
          <a:p>
            <a:pPr>
              <a:lnSpc>
                <a:spcPct val="115000"/>
              </a:lnSpc>
              <a:spcAft>
                <a:spcPts val="800"/>
              </a:spcAft>
              <a:buNone/>
            </a:pPr>
            <a:r>
              <a:rPr lang="en-GB" sz="1800" b="0" kern="100">
                <a:effectLst/>
                <a:latin typeface="Aptos"/>
                <a:ea typeface="Aptos" panose="020B0004020202020204" pitchFamily="34" charset="0"/>
                <a:cs typeface="Times New Roman" panose="02020603050405020304" pitchFamily="18" charset="0"/>
              </a:rPr>
              <a:t>Case Study </a:t>
            </a:r>
            <a:r>
              <a:rPr lang="en-GB" sz="1800" kern="100">
                <a:latin typeface="Aptos"/>
                <a:ea typeface="Aptos" panose="020B0004020202020204" pitchFamily="34" charset="0"/>
                <a:cs typeface="Times New Roman" panose="02020603050405020304" pitchFamily="18" charset="0"/>
              </a:rPr>
              <a:t>1</a:t>
            </a:r>
            <a:r>
              <a:rPr lang="en-GB" sz="1800" b="0" kern="100">
                <a:effectLst/>
                <a:latin typeface="Aptos"/>
                <a:ea typeface="Aptos" panose="020B0004020202020204" pitchFamily="34" charset="0"/>
                <a:cs typeface="Times New Roman" panose="02020603050405020304" pitchFamily="18" charset="0"/>
              </a:rPr>
              <a:t>: </a:t>
            </a:r>
          </a:p>
          <a:p>
            <a:pPr marL="342900" lvl="0" indent="-342900">
              <a:lnSpc>
                <a:spcPct val="115000"/>
              </a:lnSpc>
              <a:spcAft>
                <a:spcPts val="800"/>
              </a:spcAft>
              <a:buFont typeface="Symbol" panose="05050102010706020507" pitchFamily="18" charset="2"/>
              <a:buChar char=""/>
            </a:pPr>
            <a:r>
              <a:rPr lang="en-GB" sz="1800" b="0" kern="100">
                <a:effectLst/>
                <a:latin typeface="Aptos"/>
                <a:ea typeface="Aptos" panose="020B0004020202020204" pitchFamily="34" charset="0"/>
                <a:cs typeface="Times New Roman" panose="02020603050405020304" pitchFamily="18" charset="0"/>
              </a:rPr>
              <a:t>AI-powered surgical robots assist with real-time navigation, decision-making, and precision tasks in procedures like minimally invasive surgery.</a:t>
            </a:r>
          </a:p>
          <a:p>
            <a:pPr marL="342900" lvl="0" indent="-342900">
              <a:lnSpc>
                <a:spcPct val="115000"/>
              </a:lnSpc>
              <a:spcAft>
                <a:spcPts val="800"/>
              </a:spcAft>
              <a:buFont typeface="Symbol" panose="05050102010706020507" pitchFamily="18" charset="2"/>
              <a:buChar char=""/>
              <a:tabLst>
                <a:tab pos="457200" algn="l"/>
              </a:tabLst>
            </a:pPr>
            <a:r>
              <a:rPr lang="en-GB" sz="1800" b="0" kern="100">
                <a:effectLst/>
                <a:latin typeface="Aptos"/>
                <a:ea typeface="Aptos" panose="020B0004020202020204" pitchFamily="34" charset="0"/>
                <a:cs typeface="Times New Roman" panose="02020603050405020304" pitchFamily="18" charset="0"/>
              </a:rPr>
              <a:t>Bias risks emerge when training data underrepresents certain groups (women, ethnic minorities, rare anatomies), leading to worse outcomes for these patients.</a:t>
            </a:r>
          </a:p>
          <a:p>
            <a:pPr marL="342900" lvl="0" indent="-342900">
              <a:lnSpc>
                <a:spcPct val="115000"/>
              </a:lnSpc>
              <a:spcAft>
                <a:spcPts val="800"/>
              </a:spcAft>
              <a:buFont typeface="Symbol" panose="05050102010706020507" pitchFamily="18" charset="2"/>
              <a:buChar char=""/>
              <a:tabLst>
                <a:tab pos="457200" algn="l"/>
              </a:tabLst>
            </a:pPr>
            <a:r>
              <a:rPr lang="en-GB" sz="1800" b="0" kern="100">
                <a:effectLst/>
                <a:latin typeface="Aptos"/>
                <a:ea typeface="Aptos" panose="020B0004020202020204" pitchFamily="34" charset="0"/>
                <a:cs typeface="Times New Roman" panose="02020603050405020304" pitchFamily="18" charset="0"/>
              </a:rPr>
              <a:t>Algorithmic bias occurs when models Favor majority populations due to imbalanced datasets or flawed design choices in the AI system.</a:t>
            </a:r>
          </a:p>
          <a:p>
            <a:pPr marL="342900" lvl="0" indent="-342900">
              <a:lnSpc>
                <a:spcPct val="115000"/>
              </a:lnSpc>
              <a:spcAft>
                <a:spcPts val="800"/>
              </a:spcAft>
              <a:buFont typeface="Symbol" panose="05050102010706020507" pitchFamily="18" charset="2"/>
              <a:buChar char=""/>
              <a:tabLst>
                <a:tab pos="457200" algn="l"/>
              </a:tabLst>
            </a:pPr>
            <a:r>
              <a:rPr lang="en-GB" sz="1800" b="0" kern="100">
                <a:effectLst/>
                <a:latin typeface="Aptos"/>
                <a:ea typeface="Aptos" panose="020B0004020202020204" pitchFamily="34" charset="0"/>
                <a:cs typeface="Times New Roman" panose="02020603050405020304" pitchFamily="18" charset="0"/>
              </a:rPr>
              <a:t>Human bias can be amplified when surgeons' unconscious preferences get embedded into AI tools through data labelling or system training.</a:t>
            </a:r>
          </a:p>
          <a:p>
            <a:pPr marL="342900" lvl="0" indent="-342900">
              <a:lnSpc>
                <a:spcPct val="115000"/>
              </a:lnSpc>
              <a:spcAft>
                <a:spcPts val="800"/>
              </a:spcAft>
              <a:buFont typeface="Symbol" panose="05050102010706020507" pitchFamily="18" charset="2"/>
              <a:buChar char=""/>
              <a:tabLst>
                <a:tab pos="457200" algn="l"/>
              </a:tabLst>
            </a:pPr>
            <a:r>
              <a:rPr lang="en-GB" sz="1800" b="0" kern="100">
                <a:effectLst/>
                <a:latin typeface="Aptos"/>
                <a:ea typeface="Aptos" panose="020B0004020202020204" pitchFamily="34" charset="0"/>
                <a:cs typeface="Times New Roman" panose="02020603050405020304" pitchFamily="18" charset="0"/>
              </a:rPr>
              <a:t>Mitigation requires diverse training datasets, explainable AI models, and multidisciplinary teams to audit systems for fairness before clinical use.</a:t>
            </a:r>
          </a:p>
          <a:p>
            <a:pPr>
              <a:lnSpc>
                <a:spcPct val="115000"/>
              </a:lnSpc>
              <a:spcAft>
                <a:spcPts val="800"/>
              </a:spcAft>
            </a:pPr>
            <a:r>
              <a:rPr lang="en-GB" sz="1800" b="0" kern="100">
                <a:effectLst/>
                <a:latin typeface="Aptos"/>
                <a:ea typeface="Aptos" panose="020B0004020202020204" pitchFamily="34" charset="0"/>
                <a:cs typeface="Times New Roman" panose="02020603050405020304" pitchFamily="18" charset="0"/>
              </a:rPr>
              <a:t> </a:t>
            </a:r>
          </a:p>
          <a:p>
            <a:r>
              <a:rPr lang="en-GB" kern="100"/>
              <a:t>Case Study 1: </a:t>
            </a:r>
          </a:p>
          <a:p>
            <a:pPr marL="285750" indent="-285750">
              <a:buFont typeface="Arial"/>
              <a:buChar char="•"/>
            </a:pPr>
            <a:r>
              <a:rPr lang="en-GB" b="1" kern="100"/>
              <a:t>AI and Robotics in Healthcare</a:t>
            </a:r>
            <a:r>
              <a:rPr lang="en-GB" kern="100"/>
              <a:t>: AI enhances diagnostics, decision-making, and personalized medicine, while robotics assists in surgeries, rehabilitation, and patient care (e.g., robotic exoskeletons, surgical robots).</a:t>
            </a:r>
            <a:endParaRPr lang="en-GB"/>
          </a:p>
          <a:p>
            <a:pPr marL="285750" indent="-285750">
              <a:buFont typeface="Arial"/>
              <a:buChar char="•"/>
            </a:pPr>
            <a:r>
              <a:rPr lang="en-GB" b="1" kern="100"/>
              <a:t>Key Applications</a:t>
            </a:r>
            <a:r>
              <a:rPr lang="en-GB" kern="100"/>
              <a:t>: Includes robotic surgery (minimally invasive procedures), AI-driven diagnostics (sepsis prediction, </a:t>
            </a:r>
            <a:r>
              <a:rPr lang="en-GB" kern="100" err="1"/>
              <a:t>tumor</a:t>
            </a:r>
            <a:r>
              <a:rPr lang="en-GB" kern="100"/>
              <a:t> detection), telemedicine (chatbots, remote monitoring), and precision medicine (genomic data analysis).</a:t>
            </a:r>
            <a:endParaRPr lang="en-GB"/>
          </a:p>
          <a:p>
            <a:pPr marL="285750" indent="-285750">
              <a:buFont typeface="Arial"/>
              <a:buChar char="•"/>
            </a:pPr>
            <a:r>
              <a:rPr lang="en-GB" b="1" kern="100"/>
              <a:t>Challenges</a:t>
            </a:r>
            <a:r>
              <a:rPr lang="en-GB" kern="100"/>
              <a:t>: Bias in AI models (due to unrepresentative data), lack of transparency ("black box" algorithms), and ethical concerns (privacy, accountability) hinder widespread adoption.</a:t>
            </a:r>
            <a:endParaRPr lang="en-GB"/>
          </a:p>
          <a:p>
            <a:pPr marL="285750" indent="-285750">
              <a:buFont typeface="Arial"/>
              <a:buChar char="•"/>
            </a:pPr>
            <a:r>
              <a:rPr lang="en-GB" b="1" kern="100"/>
              <a:t>Future Focus</a:t>
            </a:r>
            <a:r>
              <a:rPr lang="en-GB" kern="100"/>
              <a:t>: Requires addressing bias, improving explainability, ensuring interoperability, and establishing ethical frameworks to build trust and integrate AI/robotics into healthcare effectively.</a:t>
            </a:r>
            <a:endParaRPr lang="en-GB"/>
          </a:p>
          <a:p>
            <a:pPr>
              <a:lnSpc>
                <a:spcPct val="114999"/>
              </a:lnSpc>
              <a:spcAft>
                <a:spcPts val="800"/>
              </a:spcAft>
            </a:pPr>
            <a:endParaRPr lang="en-GB" sz="1800" kern="100">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4498EF0-E217-4CCE-BA3C-3D57FE7E6051}" type="slidenum">
              <a:rPr lang="en-GB" smtClean="0"/>
              <a:t>23</a:t>
            </a:fld>
            <a:endParaRPr lang="en-GB"/>
          </a:p>
        </p:txBody>
      </p:sp>
    </p:spTree>
    <p:extLst>
      <p:ext uri="{BB962C8B-B14F-4D97-AF65-F5344CB8AC3E}">
        <p14:creationId xmlns:p14="http://schemas.microsoft.com/office/powerpoint/2010/main" val="2985873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300"/>
              </a:spcAft>
              <a:buNone/>
            </a:pPr>
            <a:r>
              <a:rPr lang="en-GB" sz="1400" b="1" i="0">
                <a:solidFill>
                  <a:srgbClr val="F8FAFF"/>
                </a:solidFill>
                <a:effectLst/>
                <a:latin typeface="Century Gothic"/>
              </a:rPr>
              <a:t>Diverse Training Data</a:t>
            </a:r>
            <a:endParaRPr lang="en-GB" sz="1400" b="0" i="0">
              <a:solidFill>
                <a:srgbClr val="F8FAFF"/>
              </a:solidFill>
              <a:effectLst/>
              <a:latin typeface="Century Gothic"/>
            </a:endParaRPr>
          </a:p>
          <a:p>
            <a:pPr>
              <a:spcBef>
                <a:spcPts val="300"/>
              </a:spcBef>
            </a:pPr>
            <a:r>
              <a:rPr lang="en-GB" b="0" i="0">
                <a:solidFill>
                  <a:srgbClr val="F8FAFF"/>
                </a:solidFill>
                <a:effectLst/>
                <a:latin typeface="Century Gothic"/>
              </a:rPr>
              <a:t>Train surgical AI on </a:t>
            </a:r>
            <a:r>
              <a:rPr lang="en-GB" b="1" i="0">
                <a:solidFill>
                  <a:srgbClr val="F8FAFF"/>
                </a:solidFill>
                <a:effectLst/>
                <a:latin typeface="Century Gothic"/>
              </a:rPr>
              <a:t>diverse</a:t>
            </a:r>
            <a:r>
              <a:rPr lang="en-GB" b="0" i="0">
                <a:solidFill>
                  <a:srgbClr val="F8FAFF"/>
                </a:solidFill>
                <a:effectLst/>
                <a:latin typeface="Century Gothic"/>
              </a:rPr>
              <a:t> patient data (gender, age, race, conditions) to </a:t>
            </a:r>
            <a:r>
              <a:rPr lang="en-GB" b="1" i="0">
                <a:solidFill>
                  <a:srgbClr val="F8FAFF"/>
                </a:solidFill>
                <a:effectLst/>
                <a:latin typeface="Century Gothic"/>
              </a:rPr>
              <a:t>reduce</a:t>
            </a:r>
            <a:r>
              <a:rPr lang="en-GB" b="0" i="0">
                <a:solidFill>
                  <a:srgbClr val="F8FAFF"/>
                </a:solidFill>
                <a:effectLst/>
                <a:latin typeface="Century Gothic"/>
              </a:rPr>
              <a:t> bias (Knudsen et al., 2024).</a:t>
            </a:r>
          </a:p>
          <a:p>
            <a:pPr marL="0" indent="0" algn="l">
              <a:spcBef>
                <a:spcPts val="300"/>
              </a:spcBef>
              <a:spcAft>
                <a:spcPts val="300"/>
              </a:spcAft>
              <a:buNone/>
            </a:pPr>
            <a:r>
              <a:rPr lang="en-GB" sz="1400" b="1" i="0">
                <a:solidFill>
                  <a:srgbClr val="F8FAFF"/>
                </a:solidFill>
                <a:effectLst/>
                <a:latin typeface="Century Gothic"/>
              </a:rPr>
              <a:t>Bias Testing and Auditing</a:t>
            </a:r>
            <a:endParaRPr lang="en-GB" sz="1400" b="0" i="0">
              <a:solidFill>
                <a:srgbClr val="F8FAFF"/>
              </a:solidFill>
              <a:effectLst/>
              <a:latin typeface="Century Gothic"/>
            </a:endParaRPr>
          </a:p>
          <a:p>
            <a:pPr>
              <a:spcBef>
                <a:spcPts val="300"/>
              </a:spcBef>
            </a:pPr>
            <a:r>
              <a:rPr lang="en-GB" b="0" i="0">
                <a:solidFill>
                  <a:srgbClr val="F8FAFF"/>
                </a:solidFill>
                <a:effectLst/>
                <a:latin typeface="Century Gothic"/>
              </a:rPr>
              <a:t>Regularly </a:t>
            </a:r>
            <a:r>
              <a:rPr lang="en-GB" b="1" i="0">
                <a:solidFill>
                  <a:srgbClr val="F8FAFF"/>
                </a:solidFill>
                <a:effectLst/>
                <a:latin typeface="Century Gothic"/>
              </a:rPr>
              <a:t>test</a:t>
            </a:r>
            <a:r>
              <a:rPr lang="en-GB" b="0" i="0">
                <a:solidFill>
                  <a:srgbClr val="F8FAFF"/>
                </a:solidFill>
                <a:effectLst/>
                <a:latin typeface="Century Gothic"/>
              </a:rPr>
              <a:t> AI systems for bias using </a:t>
            </a:r>
            <a:r>
              <a:rPr lang="en-GB" b="1" i="0">
                <a:solidFill>
                  <a:srgbClr val="F8FAFF"/>
                </a:solidFill>
                <a:effectLst/>
                <a:latin typeface="Century Gothic"/>
              </a:rPr>
              <a:t>fairness</a:t>
            </a:r>
            <a:r>
              <a:rPr lang="en-GB" b="0" i="0">
                <a:solidFill>
                  <a:srgbClr val="F8FAFF"/>
                </a:solidFill>
                <a:effectLst/>
                <a:latin typeface="Century Gothic"/>
              </a:rPr>
              <a:t> </a:t>
            </a:r>
            <a:r>
              <a:rPr lang="en-GB" b="1" i="0">
                <a:solidFill>
                  <a:srgbClr val="F8FAFF"/>
                </a:solidFill>
                <a:effectLst/>
                <a:latin typeface="Century Gothic"/>
              </a:rPr>
              <a:t>metrics</a:t>
            </a:r>
            <a:r>
              <a:rPr lang="en-GB" b="0" i="0">
                <a:solidFill>
                  <a:srgbClr val="F8FAFF"/>
                </a:solidFill>
                <a:effectLst/>
                <a:latin typeface="Century Gothic"/>
              </a:rPr>
              <a:t> like equal accuracy, demographic parity, and equal opportunity (Sufian et al., 2024).</a:t>
            </a:r>
          </a:p>
          <a:p>
            <a:pPr marL="0" indent="0" algn="l">
              <a:spcBef>
                <a:spcPts val="300"/>
              </a:spcBef>
              <a:spcAft>
                <a:spcPts val="300"/>
              </a:spcAft>
              <a:buNone/>
            </a:pPr>
            <a:r>
              <a:rPr lang="en-GB" sz="1400" b="1" i="0">
                <a:solidFill>
                  <a:srgbClr val="F8FAFF"/>
                </a:solidFill>
                <a:effectLst/>
                <a:latin typeface="Century Gothic"/>
              </a:rPr>
              <a:t>Inclusive Design Teams</a:t>
            </a:r>
            <a:endParaRPr lang="en-GB" sz="1400" b="0" i="0">
              <a:solidFill>
                <a:srgbClr val="F8FAFF"/>
              </a:solidFill>
              <a:effectLst/>
              <a:latin typeface="Century Gothic"/>
            </a:endParaRPr>
          </a:p>
          <a:p>
            <a:pPr>
              <a:spcBef>
                <a:spcPts val="300"/>
              </a:spcBef>
            </a:pPr>
            <a:r>
              <a:rPr lang="en-GB" b="0" i="0">
                <a:solidFill>
                  <a:srgbClr val="F8FAFF"/>
                </a:solidFill>
                <a:effectLst/>
                <a:latin typeface="Century Gothic"/>
              </a:rPr>
              <a:t>Involve </a:t>
            </a:r>
            <a:r>
              <a:rPr lang="en-GB" b="1" i="0">
                <a:solidFill>
                  <a:srgbClr val="F8FAFF"/>
                </a:solidFill>
                <a:effectLst/>
                <a:latin typeface="Century Gothic"/>
              </a:rPr>
              <a:t>diverse</a:t>
            </a:r>
            <a:r>
              <a:rPr lang="en-GB" b="0" i="0">
                <a:solidFill>
                  <a:srgbClr val="F8FAFF"/>
                </a:solidFill>
                <a:effectLst/>
                <a:latin typeface="Century Gothic"/>
              </a:rPr>
              <a:t> teams of developers, clinicians, and ethicists in the design process, </a:t>
            </a:r>
            <a:r>
              <a:rPr lang="it-IT" b="0" i="0">
                <a:solidFill>
                  <a:srgbClr val="F8FAFF"/>
                </a:solidFill>
                <a:effectLst/>
                <a:latin typeface="Century Gothic"/>
              </a:rPr>
              <a:t>(Ienca, Valle and Raspopovic, 2025)</a:t>
            </a:r>
            <a:r>
              <a:rPr lang="en-GB" b="0" i="0">
                <a:solidFill>
                  <a:srgbClr val="F8FAFF"/>
                </a:solidFill>
                <a:effectLst/>
                <a:latin typeface="Century Gothic"/>
              </a:rPr>
              <a:t>.</a:t>
            </a:r>
          </a:p>
          <a:p>
            <a:pPr marL="0" indent="0" algn="l">
              <a:spcBef>
                <a:spcPts val="300"/>
              </a:spcBef>
              <a:spcAft>
                <a:spcPts val="300"/>
              </a:spcAft>
              <a:buNone/>
            </a:pPr>
            <a:r>
              <a:rPr lang="en-GB" sz="1400" b="1" i="0">
                <a:solidFill>
                  <a:srgbClr val="F8FAFF"/>
                </a:solidFill>
                <a:effectLst/>
                <a:latin typeface="Century Gothic"/>
              </a:rPr>
              <a:t>Regulation and Standards</a:t>
            </a:r>
            <a:endParaRPr lang="en-GB" sz="1400" b="0" i="0">
              <a:solidFill>
                <a:srgbClr val="F8FAFF"/>
              </a:solidFill>
              <a:effectLst/>
              <a:latin typeface="Century Gothic"/>
            </a:endParaRPr>
          </a:p>
          <a:p>
            <a:pPr>
              <a:spcBef>
                <a:spcPts val="300"/>
              </a:spcBef>
            </a:pPr>
            <a:r>
              <a:rPr lang="en-GB" b="0" i="0">
                <a:solidFill>
                  <a:srgbClr val="F8FAFF"/>
                </a:solidFill>
                <a:effectLst/>
                <a:latin typeface="Century Gothic"/>
              </a:rPr>
              <a:t>Enforce </a:t>
            </a:r>
            <a:r>
              <a:rPr lang="en-GB" b="1" i="0">
                <a:solidFill>
                  <a:srgbClr val="F8FAFF"/>
                </a:solidFill>
                <a:effectLst/>
                <a:latin typeface="Century Gothic"/>
              </a:rPr>
              <a:t>policies</a:t>
            </a:r>
            <a:r>
              <a:rPr lang="en-GB" b="0" i="0">
                <a:solidFill>
                  <a:srgbClr val="F8FAFF"/>
                </a:solidFill>
                <a:effectLst/>
                <a:latin typeface="Century Gothic"/>
              </a:rPr>
              <a:t> requiring yearly bias </a:t>
            </a:r>
            <a:r>
              <a:rPr lang="en-GB" b="1" i="0">
                <a:solidFill>
                  <a:srgbClr val="F8FAFF"/>
                </a:solidFill>
                <a:effectLst/>
                <a:latin typeface="Century Gothic"/>
              </a:rPr>
              <a:t>audits</a:t>
            </a:r>
            <a:r>
              <a:rPr lang="en-GB" b="0" i="0">
                <a:solidFill>
                  <a:srgbClr val="F8FAFF"/>
                </a:solidFill>
                <a:effectLst/>
                <a:latin typeface="Century Gothic"/>
              </a:rPr>
              <a:t> for medical AI systems (Siala and Wang, 2022).</a:t>
            </a:r>
          </a:p>
          <a:p>
            <a:pPr marL="0" indent="0" algn="l">
              <a:spcAft>
                <a:spcPts val="300"/>
              </a:spcAft>
              <a:buNone/>
            </a:pPr>
            <a:endParaRPr lang="en-GB" b="1" i="0">
              <a:solidFill>
                <a:srgbClr val="F8FAFF"/>
              </a:solidFill>
              <a:effectLst/>
              <a:latin typeface="Century Gothic"/>
            </a:endParaRPr>
          </a:p>
          <a:p>
            <a:pPr marL="0" indent="0" algn="l">
              <a:spcAft>
                <a:spcPts val="300"/>
              </a:spcAft>
              <a:buNone/>
            </a:pPr>
            <a:endParaRPr lang="en-GB" b="1" i="0">
              <a:solidFill>
                <a:srgbClr val="F8FAFF"/>
              </a:solidFill>
              <a:effectLst/>
              <a:latin typeface="Century Gothic"/>
            </a:endParaRPr>
          </a:p>
          <a:p>
            <a:pPr marL="0" indent="0" algn="l">
              <a:spcAft>
                <a:spcPts val="300"/>
              </a:spcAft>
              <a:buNone/>
            </a:pPr>
            <a:r>
              <a:rPr lang="en-GB" b="1" i="0">
                <a:solidFill>
                  <a:srgbClr val="F8FAFF"/>
                </a:solidFill>
                <a:effectLst/>
                <a:latin typeface="Century Gothic"/>
              </a:rPr>
              <a:t>Diverse Training Data</a:t>
            </a:r>
            <a:endParaRPr lang="en-GB" b="0" i="0">
              <a:solidFill>
                <a:srgbClr val="F8FAFF"/>
              </a:solidFill>
              <a:effectLst/>
              <a:latin typeface="Century Gothic"/>
            </a:endParaRPr>
          </a:p>
          <a:p>
            <a:pPr>
              <a:spcBef>
                <a:spcPts val="300"/>
              </a:spcBef>
            </a:pPr>
            <a:r>
              <a:rPr lang="en-GB" b="0" i="0">
                <a:solidFill>
                  <a:srgbClr val="F8FAFF"/>
                </a:solidFill>
                <a:effectLst/>
                <a:latin typeface="Century Gothic"/>
              </a:rPr>
              <a:t>Train robotic surgery systems with more diverse data collected from a wide range of patient groups, including different genders, ages, races, and medical conditions (Knudsen et al., 2024).</a:t>
            </a:r>
          </a:p>
          <a:p>
            <a:pPr marL="0" indent="0" algn="l">
              <a:spcBef>
                <a:spcPts val="300"/>
              </a:spcBef>
              <a:spcAft>
                <a:spcPts val="300"/>
              </a:spcAft>
              <a:buNone/>
            </a:pPr>
            <a:r>
              <a:rPr lang="en-GB" b="1" i="0">
                <a:solidFill>
                  <a:srgbClr val="F8FAFF"/>
                </a:solidFill>
                <a:effectLst/>
                <a:latin typeface="Century Gothic"/>
              </a:rPr>
              <a:t>Bias Testing and Auditing</a:t>
            </a:r>
            <a:endParaRPr lang="en-GB" b="0" i="0">
              <a:solidFill>
                <a:srgbClr val="F8FAFF"/>
              </a:solidFill>
              <a:effectLst/>
              <a:latin typeface="Century Gothic"/>
            </a:endParaRPr>
          </a:p>
          <a:p>
            <a:pPr>
              <a:spcBef>
                <a:spcPts val="300"/>
              </a:spcBef>
            </a:pPr>
            <a:r>
              <a:rPr lang="en-GB" b="0" i="0">
                <a:solidFill>
                  <a:srgbClr val="F8FAFF"/>
                </a:solidFill>
                <a:effectLst/>
                <a:latin typeface="Century Gothic"/>
              </a:rPr>
              <a:t>Regularly test AI systems for bias using fairness metrics like equal accuracy, demographic parity, and equal opportunity, and evaluate rehabilitation robots for performance gaps between younger and older patients (Sufian et al., 2024).</a:t>
            </a:r>
          </a:p>
          <a:p>
            <a:pPr marL="0" indent="0" algn="l">
              <a:spcBef>
                <a:spcPts val="300"/>
              </a:spcBef>
              <a:spcAft>
                <a:spcPts val="300"/>
              </a:spcAft>
              <a:buNone/>
            </a:pPr>
            <a:r>
              <a:rPr lang="en-GB" b="1" i="0">
                <a:solidFill>
                  <a:srgbClr val="F8FAFF"/>
                </a:solidFill>
                <a:effectLst/>
                <a:latin typeface="Century Gothic"/>
              </a:rPr>
              <a:t>Inclusive Design Teams</a:t>
            </a:r>
            <a:endParaRPr lang="en-GB" b="0" i="0">
              <a:solidFill>
                <a:srgbClr val="F8FAFF"/>
              </a:solidFill>
              <a:effectLst/>
              <a:latin typeface="Century Gothic"/>
            </a:endParaRPr>
          </a:p>
          <a:p>
            <a:pPr>
              <a:spcBef>
                <a:spcPts val="300"/>
              </a:spcBef>
            </a:pPr>
            <a:r>
              <a:rPr lang="en-GB" b="0" i="0">
                <a:solidFill>
                  <a:srgbClr val="F8FAFF"/>
                </a:solidFill>
                <a:effectLst/>
                <a:latin typeface="Century Gothic"/>
              </a:rPr>
              <a:t>Involve diverse teams of developers, clinicians, and ethicists in the design process, and include input from disabled patients when developing AI-powered prosthetics </a:t>
            </a:r>
            <a:r>
              <a:rPr lang="it-IT" b="0" i="0">
                <a:solidFill>
                  <a:srgbClr val="F8FAFF"/>
                </a:solidFill>
                <a:effectLst/>
                <a:latin typeface="Century Gothic"/>
              </a:rPr>
              <a:t>(Ienca, Valle and Raspopovic, 2025)</a:t>
            </a:r>
            <a:r>
              <a:rPr lang="en-GB" b="0" i="0">
                <a:solidFill>
                  <a:srgbClr val="F8FAFF"/>
                </a:solidFill>
                <a:effectLst/>
                <a:latin typeface="Century Gothic"/>
              </a:rPr>
              <a:t>.</a:t>
            </a:r>
          </a:p>
          <a:p>
            <a:pPr marL="0" indent="0" algn="l">
              <a:spcBef>
                <a:spcPts val="300"/>
              </a:spcBef>
              <a:spcAft>
                <a:spcPts val="300"/>
              </a:spcAft>
              <a:buNone/>
            </a:pPr>
            <a:r>
              <a:rPr lang="en-GB" b="1" i="0">
                <a:solidFill>
                  <a:srgbClr val="F8FAFF"/>
                </a:solidFill>
                <a:effectLst/>
                <a:latin typeface="Century Gothic"/>
              </a:rPr>
              <a:t>Regulation and Standards</a:t>
            </a:r>
            <a:endParaRPr lang="en-GB" b="0" i="0">
              <a:solidFill>
                <a:srgbClr val="F8FAFF"/>
              </a:solidFill>
              <a:effectLst/>
              <a:latin typeface="Century Gothic"/>
            </a:endParaRPr>
          </a:p>
          <a:p>
            <a:pPr>
              <a:spcBef>
                <a:spcPts val="300"/>
              </a:spcBef>
            </a:pPr>
            <a:r>
              <a:rPr lang="en-GB" b="0" i="0">
                <a:solidFill>
                  <a:srgbClr val="F8FAFF"/>
                </a:solidFill>
                <a:effectLst/>
                <a:latin typeface="Century Gothic"/>
              </a:rPr>
              <a:t>Advocate for policies that enforce fairness and accountability in AI-driven healthcare systems, requiring hospitals to audit robotic systems annually for bias (Siala and Wang, 2022).</a:t>
            </a:r>
          </a:p>
          <a:p>
            <a:pPr marL="0" indent="0" algn="l">
              <a:spcBef>
                <a:spcPts val="300"/>
              </a:spcBef>
              <a:spcAft>
                <a:spcPts val="300"/>
              </a:spcAft>
              <a:buNone/>
            </a:pPr>
            <a:endParaRPr lang="en-GB" b="1" i="0">
              <a:solidFill>
                <a:srgbClr val="F8FAFF"/>
              </a:solidFill>
              <a:effectLst/>
              <a:latin typeface="Century Gothic"/>
            </a:endParaRPr>
          </a:p>
          <a:p>
            <a:pPr marL="0" indent="0" algn="l">
              <a:spcBef>
                <a:spcPts val="300"/>
              </a:spcBef>
              <a:spcAft>
                <a:spcPts val="300"/>
              </a:spcAft>
              <a:buNone/>
            </a:pPr>
            <a:endParaRPr lang="en-GB" b="1" i="0">
              <a:solidFill>
                <a:srgbClr val="F8FAFF"/>
              </a:solidFill>
              <a:effectLst/>
              <a:latin typeface="Century Gothic"/>
            </a:endParaRPr>
          </a:p>
          <a:p>
            <a:pPr marL="0" indent="0" algn="l">
              <a:spcBef>
                <a:spcPts val="300"/>
              </a:spcBef>
              <a:spcAft>
                <a:spcPts val="300"/>
              </a:spcAft>
              <a:buNone/>
            </a:pPr>
            <a:endParaRPr lang="en-GB" b="1" i="0">
              <a:solidFill>
                <a:srgbClr val="F8FAFF"/>
              </a:solidFill>
              <a:effectLst/>
              <a:latin typeface="Century Gothic"/>
            </a:endParaRPr>
          </a:p>
          <a:p>
            <a:pPr marL="0" indent="0" algn="l">
              <a:spcBef>
                <a:spcPts val="300"/>
              </a:spcBef>
              <a:spcAft>
                <a:spcPts val="300"/>
              </a:spcAft>
              <a:buNone/>
            </a:pPr>
            <a:r>
              <a:rPr lang="en-GB" b="1" i="0">
                <a:solidFill>
                  <a:srgbClr val="F8FAFF"/>
                </a:solidFill>
                <a:effectLst/>
                <a:latin typeface="Century Gothic"/>
              </a:rPr>
              <a:t>Transparent Algorithms</a:t>
            </a:r>
            <a:endParaRPr lang="en-GB" b="0" i="0">
              <a:solidFill>
                <a:srgbClr val="F8FAFF"/>
              </a:solidFill>
              <a:effectLst/>
              <a:latin typeface="Century Gothic"/>
            </a:endParaRPr>
          </a:p>
          <a:p>
            <a:pPr>
              <a:spcBef>
                <a:spcPts val="300"/>
              </a:spcBef>
            </a:pPr>
            <a:r>
              <a:rPr lang="en-GB" b="0" i="0">
                <a:solidFill>
                  <a:srgbClr val="F8FAFF"/>
                </a:solidFill>
                <a:effectLst/>
                <a:latin typeface="Century Gothic"/>
              </a:rPr>
              <a:t>Use explainable AI (XAI) techniques to make decision-making clear and understandable, allowing doctors to see how AI-powered prosthetics adapt to user movements (Antoniadi et al., 2021).</a:t>
            </a:r>
          </a:p>
          <a:p>
            <a:endParaRPr lang="en-GB"/>
          </a:p>
        </p:txBody>
      </p:sp>
      <p:sp>
        <p:nvSpPr>
          <p:cNvPr id="4" name="Slide Number Placeholder 3"/>
          <p:cNvSpPr>
            <a:spLocks noGrp="1"/>
          </p:cNvSpPr>
          <p:nvPr>
            <p:ph type="sldNum" sz="quarter" idx="5"/>
          </p:nvPr>
        </p:nvSpPr>
        <p:spPr/>
        <p:txBody>
          <a:bodyPr/>
          <a:lstStyle/>
          <a:p>
            <a:fld id="{24498EF0-E217-4CCE-BA3C-3D57FE7E6051}" type="slidenum">
              <a:rPr lang="en-GB" smtClean="0"/>
              <a:t>24</a:t>
            </a:fld>
            <a:endParaRPr lang="en-GB"/>
          </a:p>
        </p:txBody>
      </p:sp>
    </p:spTree>
    <p:extLst>
      <p:ext uri="{BB962C8B-B14F-4D97-AF65-F5344CB8AC3E}">
        <p14:creationId xmlns:p14="http://schemas.microsoft.com/office/powerpoint/2010/main" val="766069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3911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85456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0390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52427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4635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58014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194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750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618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3103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328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5025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295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4/26/2025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024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4/26/2025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147220659"/>
      </p:ext>
    </p:extLst>
  </p:cSld>
  <p:clrMap bg1="dk1" tx1="lt1" bg2="dk2" tx2="lt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hyperlink" Target="https://www.informationweek.com/it-sectors/robotic-surgery-da-vinci-versus-the-ideal" TargetMode="External"/><Relationship Id="rId2" Type="http://schemas.openxmlformats.org/officeDocument/2006/relationships/image" Target="../media/image32.jpeg"/><Relationship Id="rId1" Type="http://schemas.openxmlformats.org/officeDocument/2006/relationships/slideLayout" Target="../slideLayouts/slideLayout5.xml"/><Relationship Id="rId6" Type="http://schemas.openxmlformats.org/officeDocument/2006/relationships/hyperlink" Target="https://www.jupitermed.com/news/2024/may/jupiter-medical-center-completes-inaugural-opera/" TargetMode="External"/><Relationship Id="rId5" Type="http://schemas.openxmlformats.org/officeDocument/2006/relationships/hyperlink" Target="https://www.southtees.nhs.uk/hospitals/james-cook/" TargetMode="Externa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igital-strategy.ec.europa.eu/en/library/cybersecurity-hospitals-and-healthcare-providers" TargetMode="External"/><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drpraveenkammar.com/blogs/is-robotic-surgery-safe-for-cancer/" TargetMode="External"/><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hyperlink" Target="https://ntxsurgical.com/safety-in-robotic-surgeries-protocols-and-practices-to-protect-patient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5.pn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hyperlink" Target="https://www.automation.com/en-us/articles/july-2024/cybersecurity-risks-surgical-robots-healthcare" TargetMode="External"/><Relationship Id="rId4" Type="http://schemas.openxmlformats.org/officeDocument/2006/relationships/diagramData" Target="../diagrams/data5.xml"/><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png"/><Relationship Id="rId4" Type="http://schemas.openxmlformats.org/officeDocument/2006/relationships/diagramData" Target="../diagrams/data1.xml"/><Relationship Id="rId9" Type="http://schemas.openxmlformats.org/officeDocument/2006/relationships/hyperlink" Target="http://www.youtube.com/watch?v=KNHgeykDXFw"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doi.org/10.1016/S2589-7500(22)00174-1" TargetMode="External"/><Relationship Id="rId3" Type="http://schemas.openxmlformats.org/officeDocument/2006/relationships/hyperlink" Target="https://doi.org/10.1016/j.inffus.2023.03.008" TargetMode="External"/><Relationship Id="rId7" Type="http://schemas.openxmlformats.org/officeDocument/2006/relationships/hyperlink" Target="https://doi.org/10.3389/fmed.2022.795957" TargetMode="External"/><Relationship Id="rId2" Type="http://schemas.openxmlformats.org/officeDocument/2006/relationships/hyperlink" Target="https://doi.org/10.1016/J.GLMEDI.2024.100140" TargetMode="External"/><Relationship Id="rId1" Type="http://schemas.openxmlformats.org/officeDocument/2006/relationships/slideLayout" Target="../slideLayouts/slideLayout2.xml"/><Relationship Id="rId6" Type="http://schemas.openxmlformats.org/officeDocument/2006/relationships/hyperlink" Target="https://doi.org/10.1016/j.euf.2021.04.006" TargetMode="External"/><Relationship Id="rId5" Type="http://schemas.openxmlformats.org/officeDocument/2006/relationships/hyperlink" Target="https://doi.org/10.3390/robotics12040110" TargetMode="External"/><Relationship Id="rId10" Type="http://schemas.openxmlformats.org/officeDocument/2006/relationships/hyperlink" Target="https://doi.org/10.1136/bmj.k4791" TargetMode="External"/><Relationship Id="rId4" Type="http://schemas.openxmlformats.org/officeDocument/2006/relationships/hyperlink" Target="https://electronichealthreporter.com/the-da-vinci-medical-robot-and-ai/" TargetMode="External"/><Relationship Id="rId9" Type="http://schemas.openxmlformats.org/officeDocument/2006/relationships/hyperlink" Target="https://www.drugwatch.com/davinci-surgery/lawsuit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007/s11701-024-01867-0" TargetMode="External"/><Relationship Id="rId3" Type="http://schemas.openxmlformats.org/officeDocument/2006/relationships/hyperlink" Target="https://doi.org/10.4293/JSLS.2018.00039" TargetMode="External"/><Relationship Id="rId7" Type="http://schemas.openxmlformats.org/officeDocument/2006/relationships/hyperlink" Target="https://doi.org/10.1038/s41746-023-00766-2" TargetMode="External"/><Relationship Id="rId2" Type="http://schemas.openxmlformats.org/officeDocument/2006/relationships/hyperlink" Target="https://doi.org/10.1097/MD.0000000000036671" TargetMode="External"/><Relationship Id="rId1" Type="http://schemas.openxmlformats.org/officeDocument/2006/relationships/slideLayout" Target="../slideLayouts/slideLayout2.xml"/><Relationship Id="rId6" Type="http://schemas.openxmlformats.org/officeDocument/2006/relationships/hyperlink" Target="https://doi.org/10.1016/S0925-7535(03)00080-8" TargetMode="External"/><Relationship Id="rId5" Type="http://schemas.openxmlformats.org/officeDocument/2006/relationships/hyperlink" Target="https://doi.org/10.1016/S2589-7500(24)00222-X" TargetMode="External"/><Relationship Id="rId10" Type="http://schemas.openxmlformats.org/officeDocument/2006/relationships/hyperlink" Target="https://doi.org/10.1038/s41746-023-00858-z" TargetMode="External"/><Relationship Id="rId4" Type="http://schemas.openxmlformats.org/officeDocument/2006/relationships/hyperlink" Target="https://doi.org/10.1017/S0963180122000305" TargetMode="External"/><Relationship Id="rId9" Type="http://schemas.openxmlformats.org/officeDocument/2006/relationships/hyperlink" Target="https://doi.org/10.1109/TBME.2014.2302385"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51/e3sconf/202339904030" TargetMode="External"/><Relationship Id="rId3" Type="http://schemas.openxmlformats.org/officeDocument/2006/relationships/hyperlink" Target="https://digital-transformation.hee.nhs.uk/building-a-digital-workforce/dart-ed/horizon-scanning/ai-and-digital-healthcare-technologies/introduction/the-impact-of-ai" TargetMode="External"/><Relationship Id="rId7" Type="http://schemas.openxmlformats.org/officeDocument/2006/relationships/hyperlink" Target="https://www.huffingtonpost.co.uk/entry/cancer-patient-death-lawsuit-surgical-robot-injury_n_65c67ec9e4b093b2e783a327" TargetMode="External"/><Relationship Id="rId2" Type="http://schemas.openxmlformats.org/officeDocument/2006/relationships/hyperlink" Target="https://www.newcastle-hospitals.nhs.uk/news/uks-first-robotic-surgery-training-programme-launched-in-the-north-east/" TargetMode="External"/><Relationship Id="rId1" Type="http://schemas.openxmlformats.org/officeDocument/2006/relationships/slideLayout" Target="../slideLayouts/slideLayout2.xml"/><Relationship Id="rId6" Type="http://schemas.openxmlformats.org/officeDocument/2006/relationships/hyperlink" Target="https://doi.org/10.1007/s00464-023-10335-z" TargetMode="External"/><Relationship Id="rId5" Type="http://schemas.openxmlformats.org/officeDocument/2006/relationships/hyperlink" Target="https://doi.org/10.1002/rcs.1968" TargetMode="External"/><Relationship Id="rId10" Type="http://schemas.openxmlformats.org/officeDocument/2006/relationships/hyperlink" Target="https://www.rcsed.ac.uk/media/lhibabqc/rcsed-robotics-guidance-document-final.pdf" TargetMode="External"/><Relationship Id="rId4" Type="http://schemas.openxmlformats.org/officeDocument/2006/relationships/hyperlink" Target="http://science.sciencemag.org/" TargetMode="External"/><Relationship Id="rId9" Type="http://schemas.openxmlformats.org/officeDocument/2006/relationships/hyperlink" Target="https://doi.org/10.18261/olr.11.1.6"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oi.org/10.1186/s12911-023-02103-9" TargetMode="External"/><Relationship Id="rId3" Type="http://schemas.openxmlformats.org/officeDocument/2006/relationships/hyperlink" Target="https://doi.org/10.3390/diagnostics14232675" TargetMode="External"/><Relationship Id="rId7" Type="http://schemas.openxmlformats.org/officeDocument/2006/relationships/hyperlink" Target="https://doi.org/10.1016/j.jjimei.2023.100165" TargetMode="External"/><Relationship Id="rId2" Type="http://schemas.openxmlformats.org/officeDocument/2006/relationships/hyperlink" Target="https://doi.org/10.1016/j.socscimed.2022.114782" TargetMode="External"/><Relationship Id="rId1" Type="http://schemas.openxmlformats.org/officeDocument/2006/relationships/slideLayout" Target="../slideLayouts/slideLayout2.xml"/><Relationship Id="rId6" Type="http://schemas.openxmlformats.org/officeDocument/2006/relationships/hyperlink" Target="https://jolt.richmond.edu/2023/11/17/the-da-vinci-system-a-feat-in-medicine-a-newfound-dilemma-in-the-legal-field/" TargetMode="External"/><Relationship Id="rId5" Type="http://schemas.openxmlformats.org/officeDocument/2006/relationships/hyperlink" Target="https://doi.org/10.1007/s11604-023-01474-3" TargetMode="External"/><Relationship Id="rId4" Type="http://schemas.openxmlformats.org/officeDocument/2006/relationships/hyperlink" Target="https://thesurgicalclinics.com/history-of-robot-assisted-surger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desertwestsurgery.com/blog/desert-west-surgeons-choose-robotic-surgery-over-traditional-method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bbc.co.uk/news/technology-33609495"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huffingtonpost.co.uk/entry/cancer-patient-death-lawsuit-surgical-robot-injury_n_65c67ec9e4b093b2e783a327" TargetMode="External"/><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hyperlink" Target="https://www.bmj.com/content/363/bmj.k4791" TargetMode="External"/><Relationship Id="rId4" Type="http://schemas.openxmlformats.org/officeDocument/2006/relationships/image" Target="../media/image14.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6.svg"/><Relationship Id="rId17" Type="http://schemas.openxmlformats.org/officeDocument/2006/relationships/hyperlink" Target="advanced.onlinelibrary.wiley.com/doi/full/10.1002/aisy.201900138" TargetMode="External"/><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9.sv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0" name="Freeform: Shape 9">
            <a:extLst>
              <a:ext uri="{FF2B5EF4-FFF2-40B4-BE49-F238E27FC236}">
                <a16:creationId xmlns:a16="http://schemas.microsoft.com/office/drawing/2014/main" id="{5C4E86D9-FC25-4C5B-B73F-77B0D9D1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p:cNvSpPr>
            <a:spLocks noGrp="1"/>
          </p:cNvSpPr>
          <p:nvPr>
            <p:ph type="ctrTitle"/>
          </p:nvPr>
        </p:nvSpPr>
        <p:spPr>
          <a:xfrm>
            <a:off x="5148955" y="870740"/>
            <a:ext cx="6399577" cy="5116520"/>
          </a:xfrm>
        </p:spPr>
        <p:txBody>
          <a:bodyPr vert="horz" lIns="91440" tIns="45720" rIns="91440" bIns="45720" rtlCol="0" anchor="ctr">
            <a:normAutofit/>
          </a:bodyPr>
          <a:lstStyle/>
          <a:p>
            <a:pPr algn="ctr">
              <a:lnSpc>
                <a:spcPct val="90000"/>
              </a:lnSpc>
            </a:pPr>
            <a:r>
              <a:rPr lang="en-US" sz="6600"/>
              <a:t>AI Ethics in Healthcare</a:t>
            </a:r>
            <a:br>
              <a:rPr lang="en-US" sz="6600"/>
            </a:br>
            <a:br>
              <a:rPr lang="en-US" sz="6600"/>
            </a:br>
            <a:r>
              <a:rPr lang="en-US"/>
              <a:t>Robotic Surgery</a:t>
            </a:r>
          </a:p>
        </p:txBody>
      </p:sp>
      <p:sp useBgFill="1">
        <p:nvSpPr>
          <p:cNvPr id="12" name="Freeform: Shape 11">
            <a:extLst>
              <a:ext uri="{FF2B5EF4-FFF2-40B4-BE49-F238E27FC236}">
                <a16:creationId xmlns:a16="http://schemas.microsoft.com/office/drawing/2014/main" id="{44AF92AB-F4DD-4C5A-BC11-E1D33AFC0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Subtitle 2"/>
          <p:cNvSpPr>
            <a:spLocks noGrp="1"/>
          </p:cNvSpPr>
          <p:nvPr>
            <p:ph type="subTitle" idx="1"/>
          </p:nvPr>
        </p:nvSpPr>
        <p:spPr>
          <a:xfrm>
            <a:off x="451514" y="870740"/>
            <a:ext cx="3390391" cy="5116520"/>
          </a:xfrm>
          <a:effectLst/>
        </p:spPr>
        <p:txBody>
          <a:bodyPr vert="horz" lIns="91440" tIns="45720" rIns="91440" bIns="45720" rtlCol="0" anchor="ctr">
            <a:noAutofit/>
          </a:bodyPr>
          <a:lstStyle/>
          <a:p>
            <a:pPr algn="ctr"/>
            <a:r>
              <a:rPr lang="en-US" sz="2400" b="1"/>
              <a:t>Asad Mansha</a:t>
            </a:r>
          </a:p>
          <a:p>
            <a:pPr algn="ctr"/>
            <a:r>
              <a:rPr lang="en-US">
                <a:ea typeface="+mn-lt"/>
                <a:cs typeface="+mn-lt"/>
              </a:rPr>
              <a:t>T7034319</a:t>
            </a:r>
            <a:endParaRPr lang="en-US"/>
          </a:p>
          <a:p>
            <a:pPr algn="ctr"/>
            <a:r>
              <a:rPr lang="en-US" sz="2400" b="1"/>
              <a:t>Liam Kelly</a:t>
            </a:r>
            <a:endParaRPr lang="en-US" sz="2400"/>
          </a:p>
          <a:p>
            <a:pPr algn="ctr"/>
            <a:r>
              <a:rPr lang="en-US"/>
              <a:t>Q5155450</a:t>
            </a:r>
          </a:p>
          <a:p>
            <a:pPr algn="ctr"/>
            <a:r>
              <a:rPr lang="en-US" sz="2400" b="1"/>
              <a:t>Elyse King</a:t>
            </a:r>
          </a:p>
          <a:p>
            <a:pPr algn="ctr"/>
            <a:r>
              <a:rPr lang="en-US"/>
              <a:t>T7052717</a:t>
            </a:r>
          </a:p>
          <a:p>
            <a:pPr algn="ctr"/>
            <a:r>
              <a:rPr lang="en-US" sz="2400" b="1"/>
              <a:t>Krishna Sharma</a:t>
            </a:r>
          </a:p>
          <a:p>
            <a:pPr algn="ctr"/>
            <a:r>
              <a:rPr lang="en-US"/>
              <a:t>S3454618</a:t>
            </a:r>
          </a:p>
          <a:p>
            <a:pPr algn="ctr"/>
            <a:r>
              <a:rPr lang="en-US" sz="2400" b="1"/>
              <a:t>Mohsin Raza Waheed</a:t>
            </a:r>
            <a:endParaRPr lang="en-US" sz="2400"/>
          </a:p>
          <a:p>
            <a:pPr algn="ctr"/>
            <a:r>
              <a:rPr lang="en-US"/>
              <a:t>E4531980</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EA33-E53A-511F-9C77-7DBCCEAE6B58}"/>
              </a:ext>
            </a:extLst>
          </p:cNvPr>
          <p:cNvSpPr>
            <a:spLocks noGrp="1"/>
          </p:cNvSpPr>
          <p:nvPr>
            <p:ph type="title"/>
          </p:nvPr>
        </p:nvSpPr>
        <p:spPr/>
        <p:txBody>
          <a:bodyPr/>
          <a:lstStyle/>
          <a:p>
            <a:r>
              <a:rPr lang="en-US" sz="4000"/>
              <a:t>Recommendations – </a:t>
            </a:r>
            <a:r>
              <a:rPr lang="en-US"/>
              <a:t>Non-maleficence</a:t>
            </a:r>
            <a:endParaRPr lang="en-GB"/>
          </a:p>
        </p:txBody>
      </p:sp>
      <p:pic>
        <p:nvPicPr>
          <p:cNvPr id="17" name="Picture 2">
            <a:extLst>
              <a:ext uri="{FF2B5EF4-FFF2-40B4-BE49-F238E27FC236}">
                <a16:creationId xmlns:a16="http://schemas.microsoft.com/office/drawing/2014/main" id="{4C03E8B1-418E-B216-C878-B169312A1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964" y="2711675"/>
            <a:ext cx="5877051" cy="3059552"/>
          </a:xfrm>
          <a:prstGeom prst="rect">
            <a:avLst/>
          </a:prstGeom>
          <a:noFill/>
          <a:extLst>
            <a:ext uri="{909E8E84-426E-40DD-AFC4-6F175D3DCCD1}">
              <a14:hiddenFill xmlns:a14="http://schemas.microsoft.com/office/drawing/2010/main">
                <a:solidFill>
                  <a:srgbClr val="FFFFFF"/>
                </a:solidFill>
              </a14:hiddenFill>
            </a:ext>
          </a:extLst>
        </p:spPr>
      </p:pic>
      <p:sp>
        <p:nvSpPr>
          <p:cNvPr id="64" name="Content Placeholder 2">
            <a:extLst>
              <a:ext uri="{FF2B5EF4-FFF2-40B4-BE49-F238E27FC236}">
                <a16:creationId xmlns:a16="http://schemas.microsoft.com/office/drawing/2014/main" id="{87CB049D-EC2E-1551-A41B-C1965CE22DFD}"/>
              </a:ext>
            </a:extLst>
          </p:cNvPr>
          <p:cNvSpPr>
            <a:spLocks noGrp="1"/>
          </p:cNvSpPr>
          <p:nvPr>
            <p:ph idx="1"/>
          </p:nvPr>
        </p:nvSpPr>
        <p:spPr>
          <a:xfrm>
            <a:off x="52631" y="2274074"/>
            <a:ext cx="6476702" cy="4238044"/>
          </a:xfrm>
        </p:spPr>
        <p:txBody>
          <a:bodyPr>
            <a:normAutofit/>
          </a:bodyPr>
          <a:lstStyle/>
          <a:p>
            <a:pPr marL="514350">
              <a:spcBef>
                <a:spcPts val="20"/>
              </a:spcBef>
            </a:pPr>
            <a:r>
              <a:rPr lang="en-US"/>
              <a:t>Develop mandatory training programs</a:t>
            </a:r>
          </a:p>
          <a:p>
            <a:pPr marL="514350">
              <a:spcBef>
                <a:spcPts val="20"/>
              </a:spcBef>
            </a:pPr>
            <a:endParaRPr lang="en-US"/>
          </a:p>
          <a:p>
            <a:pPr marL="514350">
              <a:spcBef>
                <a:spcPts val="20"/>
              </a:spcBef>
            </a:pPr>
            <a:r>
              <a:rPr lang="en-US"/>
              <a:t>Implement failure management protocols</a:t>
            </a:r>
          </a:p>
          <a:p>
            <a:pPr marL="514350">
              <a:spcBef>
                <a:spcPts val="20"/>
              </a:spcBef>
            </a:pPr>
            <a:endParaRPr lang="en-US"/>
          </a:p>
          <a:p>
            <a:pPr marL="514350">
              <a:spcBef>
                <a:spcPts val="20"/>
              </a:spcBef>
            </a:pPr>
            <a:r>
              <a:rPr lang="en-US"/>
              <a:t>Use continuous monitoring systems</a:t>
            </a:r>
          </a:p>
          <a:p>
            <a:pPr marL="514350">
              <a:spcBef>
                <a:spcPts val="20"/>
              </a:spcBef>
            </a:pPr>
            <a:endParaRPr lang="en-US"/>
          </a:p>
          <a:p>
            <a:pPr marL="514350">
              <a:spcBef>
                <a:spcPts val="20"/>
              </a:spcBef>
            </a:pPr>
            <a:r>
              <a:rPr lang="en-US"/>
              <a:t>Prioritize Ethical Design and Development</a:t>
            </a:r>
          </a:p>
          <a:p>
            <a:pPr marL="514350"/>
            <a:endParaRPr lang="en-US"/>
          </a:p>
        </p:txBody>
      </p:sp>
      <p:sp>
        <p:nvSpPr>
          <p:cNvPr id="66" name="Content Placeholder 2">
            <a:extLst>
              <a:ext uri="{FF2B5EF4-FFF2-40B4-BE49-F238E27FC236}">
                <a16:creationId xmlns:a16="http://schemas.microsoft.com/office/drawing/2014/main" id="{EC4E5E11-5CEA-950C-37BA-F4E397979DD8}"/>
              </a:ext>
            </a:extLst>
          </p:cNvPr>
          <p:cNvSpPr txBox="1">
            <a:spLocks/>
          </p:cNvSpPr>
          <p:nvPr/>
        </p:nvSpPr>
        <p:spPr>
          <a:xfrm>
            <a:off x="3158658" y="4905236"/>
            <a:ext cx="8961485" cy="2291298"/>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spcBef>
                <a:spcPts val="0"/>
              </a:spcBef>
              <a:spcAft>
                <a:spcPts val="0"/>
              </a:spcAft>
            </a:pPr>
            <a:endParaRPr lang="en-IN" sz="2000"/>
          </a:p>
        </p:txBody>
      </p:sp>
    </p:spTree>
    <p:extLst>
      <p:ext uri="{BB962C8B-B14F-4D97-AF65-F5344CB8AC3E}">
        <p14:creationId xmlns:p14="http://schemas.microsoft.com/office/powerpoint/2010/main" val="3869341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7F3DB15-8B1E-C645-69FE-7CAB2B1B64E2}"/>
              </a:ext>
            </a:extLst>
          </p:cNvPr>
          <p:cNvGraphicFramePr/>
          <p:nvPr>
            <p:extLst>
              <p:ext uri="{D42A27DB-BD31-4B8C-83A1-F6EECF244321}">
                <p14:modId xmlns:p14="http://schemas.microsoft.com/office/powerpoint/2010/main" val="2082876052"/>
              </p:ext>
            </p:extLst>
          </p:nvPr>
        </p:nvGraphicFramePr>
        <p:xfrm>
          <a:off x="1886108" y="3214932"/>
          <a:ext cx="8437303" cy="4826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324CCD8-F25F-57E4-883D-6DCB106B3FF2}"/>
              </a:ext>
            </a:extLst>
          </p:cNvPr>
          <p:cNvSpPr>
            <a:spLocks noGrp="1"/>
          </p:cNvSpPr>
          <p:nvPr>
            <p:ph type="title"/>
          </p:nvPr>
        </p:nvSpPr>
        <p:spPr/>
        <p:txBody>
          <a:bodyPr/>
          <a:lstStyle/>
          <a:p>
            <a:r>
              <a:rPr lang="en-GB"/>
              <a:t>Ethical Concern – Legal Liability</a:t>
            </a:r>
          </a:p>
        </p:txBody>
      </p:sp>
      <p:sp>
        <p:nvSpPr>
          <p:cNvPr id="8" name="Content Placeholder 7">
            <a:extLst>
              <a:ext uri="{FF2B5EF4-FFF2-40B4-BE49-F238E27FC236}">
                <a16:creationId xmlns:a16="http://schemas.microsoft.com/office/drawing/2014/main" id="{53592FE1-FCAA-79C2-B4C2-4072DA4058A6}"/>
              </a:ext>
            </a:extLst>
          </p:cNvPr>
          <p:cNvSpPr>
            <a:spLocks noGrp="1"/>
          </p:cNvSpPr>
          <p:nvPr>
            <p:ph idx="1"/>
          </p:nvPr>
        </p:nvSpPr>
        <p:spPr>
          <a:xfrm>
            <a:off x="811722" y="2409193"/>
            <a:ext cx="10585558" cy="1926492"/>
          </a:xfrm>
        </p:spPr>
        <p:txBody>
          <a:bodyPr vert="horz" lIns="91440" tIns="45720" rIns="91440" bIns="45720" rtlCol="0" anchor="t">
            <a:normAutofit/>
          </a:bodyPr>
          <a:lstStyle/>
          <a:p>
            <a:pPr marL="0" indent="0">
              <a:buNone/>
            </a:pPr>
            <a:r>
              <a:rPr lang="en-GB"/>
              <a:t>There are questions to be answered regarding the ethical concern of </a:t>
            </a:r>
            <a:r>
              <a:rPr lang="en-GB" b="1"/>
              <a:t>legal liability</a:t>
            </a:r>
            <a:r>
              <a:rPr lang="en-GB"/>
              <a:t> if things do go wrong.</a:t>
            </a:r>
          </a:p>
          <a:p>
            <a:pPr marL="0" indent="0">
              <a:buNone/>
            </a:pPr>
            <a:endParaRPr lang="en-GB"/>
          </a:p>
          <a:p>
            <a:pPr marL="0" indent="0">
              <a:buNone/>
            </a:pPr>
            <a:r>
              <a:rPr lang="en-GB">
                <a:ea typeface="+mn-lt"/>
                <a:cs typeface="+mn-lt"/>
              </a:rPr>
              <a:t>"</a:t>
            </a:r>
            <a:r>
              <a:rPr lang="en-GB" b="1">
                <a:ea typeface="+mn-lt"/>
                <a:cs typeface="+mn-lt"/>
              </a:rPr>
              <a:t>Strong link</a:t>
            </a:r>
            <a:r>
              <a:rPr lang="en-GB">
                <a:ea typeface="+mn-lt"/>
                <a:cs typeface="+mn-lt"/>
              </a:rPr>
              <a:t>" between legal liability and accountability (O'Sullivan et al., 2019)</a:t>
            </a:r>
            <a:endParaRPr lang="en-GB"/>
          </a:p>
        </p:txBody>
      </p:sp>
      <p:sp>
        <p:nvSpPr>
          <p:cNvPr id="13" name="TextBox 12">
            <a:extLst>
              <a:ext uri="{FF2B5EF4-FFF2-40B4-BE49-F238E27FC236}">
                <a16:creationId xmlns:a16="http://schemas.microsoft.com/office/drawing/2014/main" id="{22D146CF-AA83-B81C-1173-9C52CD544A99}"/>
              </a:ext>
            </a:extLst>
          </p:cNvPr>
          <p:cNvSpPr txBox="1"/>
          <p:nvPr/>
        </p:nvSpPr>
        <p:spPr>
          <a:xfrm>
            <a:off x="893379" y="4344201"/>
            <a:ext cx="1041575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200" b="1"/>
              <a:t>Accountability for a robot can be achieved given records it can keep:</a:t>
            </a:r>
            <a:endParaRPr lang="en-US"/>
          </a:p>
        </p:txBody>
      </p:sp>
    </p:spTree>
    <p:extLst>
      <p:ext uri="{BB962C8B-B14F-4D97-AF65-F5344CB8AC3E}">
        <p14:creationId xmlns:p14="http://schemas.microsoft.com/office/powerpoint/2010/main" val="275954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CA57E-CFAD-515D-26C0-E8CC7C2FA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D2783-A972-C033-5254-D9E268DC295F}"/>
              </a:ext>
            </a:extLst>
          </p:cNvPr>
          <p:cNvSpPr>
            <a:spLocks noGrp="1"/>
          </p:cNvSpPr>
          <p:nvPr>
            <p:ph type="title"/>
          </p:nvPr>
        </p:nvSpPr>
        <p:spPr/>
        <p:txBody>
          <a:bodyPr/>
          <a:lstStyle/>
          <a:p>
            <a:r>
              <a:rPr lang="en-GB"/>
              <a:t>Ethical Principle – Accountability</a:t>
            </a:r>
          </a:p>
        </p:txBody>
      </p:sp>
      <p:graphicFrame>
        <p:nvGraphicFramePr>
          <p:cNvPr id="12" name="Diagram 11">
            <a:extLst>
              <a:ext uri="{FF2B5EF4-FFF2-40B4-BE49-F238E27FC236}">
                <a16:creationId xmlns:a16="http://schemas.microsoft.com/office/drawing/2014/main" id="{00548A79-5DBB-1CF5-1EF7-6D7508AD20B2}"/>
              </a:ext>
            </a:extLst>
          </p:cNvPr>
          <p:cNvGraphicFramePr/>
          <p:nvPr>
            <p:extLst>
              <p:ext uri="{D42A27DB-BD31-4B8C-83A1-F6EECF244321}">
                <p14:modId xmlns:p14="http://schemas.microsoft.com/office/powerpoint/2010/main" val="3383003146"/>
              </p:ext>
            </p:extLst>
          </p:nvPr>
        </p:nvGraphicFramePr>
        <p:xfrm>
          <a:off x="1262308" y="4158460"/>
          <a:ext cx="9297439" cy="2332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Content Placeholder 7">
            <a:extLst>
              <a:ext uri="{FF2B5EF4-FFF2-40B4-BE49-F238E27FC236}">
                <a16:creationId xmlns:a16="http://schemas.microsoft.com/office/drawing/2014/main" id="{E20AAB6F-38F5-2FDB-AC0F-6C1DCCF99D95}"/>
              </a:ext>
            </a:extLst>
          </p:cNvPr>
          <p:cNvSpPr txBox="1">
            <a:spLocks/>
          </p:cNvSpPr>
          <p:nvPr/>
        </p:nvSpPr>
        <p:spPr>
          <a:xfrm>
            <a:off x="810324" y="4028752"/>
            <a:ext cx="10205032"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endParaRPr lang="en-GB">
              <a:ea typeface="+mn-lt"/>
              <a:cs typeface="+mn-lt"/>
            </a:endParaRPr>
          </a:p>
          <a:p>
            <a:pPr marL="0" indent="0">
              <a:buNone/>
            </a:pPr>
            <a:endParaRPr lang="en-GB" sz="1600"/>
          </a:p>
        </p:txBody>
      </p:sp>
      <p:sp>
        <p:nvSpPr>
          <p:cNvPr id="2803" name="TextBox 2802">
            <a:extLst>
              <a:ext uri="{FF2B5EF4-FFF2-40B4-BE49-F238E27FC236}">
                <a16:creationId xmlns:a16="http://schemas.microsoft.com/office/drawing/2014/main" id="{8B361BA8-2F73-3E18-17AF-73B4403E3749}"/>
              </a:ext>
            </a:extLst>
          </p:cNvPr>
          <p:cNvSpPr txBox="1"/>
          <p:nvPr/>
        </p:nvSpPr>
        <p:spPr>
          <a:xfrm rot="5400000">
            <a:off x="9921394" y="5158714"/>
            <a:ext cx="2189017" cy="381153"/>
          </a:xfrm>
          <a:prstGeom prst="rect">
            <a:avLst/>
          </a:prstGeom>
          <a:solidFill>
            <a:schemeClr val="accent1"/>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Regulatory Bodies</a:t>
            </a:r>
          </a:p>
        </p:txBody>
      </p:sp>
      <p:sp>
        <p:nvSpPr>
          <p:cNvPr id="2760" name="Content Placeholder 7">
            <a:extLst>
              <a:ext uri="{FF2B5EF4-FFF2-40B4-BE49-F238E27FC236}">
                <a16:creationId xmlns:a16="http://schemas.microsoft.com/office/drawing/2014/main" id="{305E5D2B-8832-03EA-FA8B-88F8021DDBE9}"/>
              </a:ext>
            </a:extLst>
          </p:cNvPr>
          <p:cNvSpPr txBox="1">
            <a:spLocks/>
          </p:cNvSpPr>
          <p:nvPr/>
        </p:nvSpPr>
        <p:spPr>
          <a:xfrm>
            <a:off x="811722" y="2452325"/>
            <a:ext cx="10573660" cy="1928639"/>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a:t>O'Sullivan et al. (2019) also outline accountability in this area as "the capacity of a system to give explanation for its actions".</a:t>
            </a:r>
          </a:p>
          <a:p>
            <a:pPr marL="0" indent="0">
              <a:buNone/>
            </a:pPr>
            <a:endParaRPr lang="en-GB" sz="900"/>
          </a:p>
          <a:p>
            <a:pPr marL="0" indent="0">
              <a:buNone/>
            </a:pPr>
            <a:r>
              <a:rPr lang="en-GB"/>
              <a:t>Complexity with accountability in robotic surgery, however, is due to the </a:t>
            </a:r>
            <a:r>
              <a:rPr lang="en-GB" b="1"/>
              <a:t>number of stakeholders involved</a:t>
            </a:r>
            <a:r>
              <a:rPr lang="en-GB"/>
              <a:t> in the process...</a:t>
            </a:r>
          </a:p>
        </p:txBody>
      </p:sp>
    </p:spTree>
    <p:extLst>
      <p:ext uri="{BB962C8B-B14F-4D97-AF65-F5344CB8AC3E}">
        <p14:creationId xmlns:p14="http://schemas.microsoft.com/office/powerpoint/2010/main" val="405292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FAFF61F-43EB-D92E-B501-91F2B7BD59B6}"/>
            </a:ext>
          </a:extLst>
        </p:cNvPr>
        <p:cNvGrpSpPr/>
        <p:nvPr/>
      </p:nvGrpSpPr>
      <p:grpSpPr>
        <a:xfrm>
          <a:off x="0" y="0"/>
          <a:ext cx="0" cy="0"/>
          <a:chOff x="0" y="0"/>
          <a:chExt cx="0" cy="0"/>
        </a:xfrm>
      </p:grpSpPr>
      <p:pic>
        <p:nvPicPr>
          <p:cNvPr id="17" name="Picture 16" descr="A room with medical equipment&#10;&#10;AI-generated content may be incorrect.">
            <a:extLst>
              <a:ext uri="{FF2B5EF4-FFF2-40B4-BE49-F238E27FC236}">
                <a16:creationId xmlns:a16="http://schemas.microsoft.com/office/drawing/2014/main" id="{1EC1A0D6-5CE4-A6D7-4FE6-8A25E22F8E5C}"/>
              </a:ext>
            </a:extLst>
          </p:cNvPr>
          <p:cNvPicPr>
            <a:picLocks noChangeAspect="1"/>
          </p:cNvPicPr>
          <p:nvPr/>
        </p:nvPicPr>
        <p:blipFill>
          <a:blip r:embed="rId2">
            <a:alphaModFix amt="26000"/>
          </a:blip>
          <a:srcRect l="29140" t="12325" r="17587" b="17284"/>
          <a:stretch/>
        </p:blipFill>
        <p:spPr>
          <a:xfrm>
            <a:off x="8083789" y="3114529"/>
            <a:ext cx="3637756" cy="3310566"/>
          </a:xfrm>
          <a:prstGeom prst="rect">
            <a:avLst/>
          </a:prstGeom>
        </p:spPr>
      </p:pic>
      <p:pic>
        <p:nvPicPr>
          <p:cNvPr id="15" name="Picture 14" descr="A van parked outside of a hospital&#10;&#10;AI-generated content may be incorrect.">
            <a:extLst>
              <a:ext uri="{FF2B5EF4-FFF2-40B4-BE49-F238E27FC236}">
                <a16:creationId xmlns:a16="http://schemas.microsoft.com/office/drawing/2014/main" id="{D974D33D-EA8C-A2AE-2704-1580A403E585}"/>
              </a:ext>
            </a:extLst>
          </p:cNvPr>
          <p:cNvPicPr>
            <a:picLocks noChangeAspect="1"/>
          </p:cNvPicPr>
          <p:nvPr/>
        </p:nvPicPr>
        <p:blipFill>
          <a:blip r:embed="rId3">
            <a:alphaModFix amt="26000"/>
          </a:blip>
          <a:srcRect l="41459" t="3755" r="8" b="21"/>
          <a:stretch/>
        </p:blipFill>
        <p:spPr>
          <a:xfrm>
            <a:off x="4308743" y="3112909"/>
            <a:ext cx="3634832" cy="3318348"/>
          </a:xfrm>
          <a:prstGeom prst="rect">
            <a:avLst/>
          </a:prstGeom>
        </p:spPr>
      </p:pic>
      <p:pic>
        <p:nvPicPr>
          <p:cNvPr id="3" name="Picture 2" descr="Several people in a surgery room&#10;&#10;AI-generated content may be incorrect.">
            <a:extLst>
              <a:ext uri="{FF2B5EF4-FFF2-40B4-BE49-F238E27FC236}">
                <a16:creationId xmlns:a16="http://schemas.microsoft.com/office/drawing/2014/main" id="{7F166009-9407-107B-9C65-8C26B3961531}"/>
              </a:ext>
            </a:extLst>
          </p:cNvPr>
          <p:cNvPicPr>
            <a:picLocks noChangeAspect="1"/>
          </p:cNvPicPr>
          <p:nvPr/>
        </p:nvPicPr>
        <p:blipFill>
          <a:blip r:embed="rId4">
            <a:alphaModFix amt="31000"/>
          </a:blip>
          <a:srcRect l="7965" t="-73" r="10122" b="-157"/>
          <a:stretch/>
        </p:blipFill>
        <p:spPr>
          <a:xfrm>
            <a:off x="535051" y="3114529"/>
            <a:ext cx="3631302" cy="3310767"/>
          </a:xfrm>
          <a:prstGeom prst="rect">
            <a:avLst/>
          </a:prstGeom>
        </p:spPr>
      </p:pic>
      <p:sp>
        <p:nvSpPr>
          <p:cNvPr id="2" name="Title 1">
            <a:extLst>
              <a:ext uri="{FF2B5EF4-FFF2-40B4-BE49-F238E27FC236}">
                <a16:creationId xmlns:a16="http://schemas.microsoft.com/office/drawing/2014/main" id="{2C3F968A-B162-265F-514B-0BC9BFB4A5F0}"/>
              </a:ext>
            </a:extLst>
          </p:cNvPr>
          <p:cNvSpPr>
            <a:spLocks noGrp="1"/>
          </p:cNvSpPr>
          <p:nvPr>
            <p:ph type="title"/>
          </p:nvPr>
        </p:nvSpPr>
        <p:spPr/>
        <p:txBody>
          <a:bodyPr>
            <a:normAutofit/>
          </a:bodyPr>
          <a:lstStyle/>
          <a:p>
            <a:r>
              <a:rPr lang="en-GB"/>
              <a:t>Case Studies - Accountability</a:t>
            </a:r>
          </a:p>
        </p:txBody>
      </p:sp>
      <p:sp>
        <p:nvSpPr>
          <p:cNvPr id="4" name="Text Placeholder 3">
            <a:extLst>
              <a:ext uri="{FF2B5EF4-FFF2-40B4-BE49-F238E27FC236}">
                <a16:creationId xmlns:a16="http://schemas.microsoft.com/office/drawing/2014/main" id="{F5BFE681-08A6-7FC5-12D2-3ADC9477A0F5}"/>
              </a:ext>
            </a:extLst>
          </p:cNvPr>
          <p:cNvSpPr>
            <a:spLocks noGrp="1"/>
          </p:cNvSpPr>
          <p:nvPr>
            <p:ph type="body" idx="1"/>
          </p:nvPr>
        </p:nvSpPr>
        <p:spPr>
          <a:xfrm>
            <a:off x="535095" y="2288170"/>
            <a:ext cx="3635070" cy="706587"/>
          </a:xfrm>
          <a:ln>
            <a:solidFill>
              <a:schemeClr val="accent1"/>
            </a:solidFill>
          </a:ln>
        </p:spPr>
        <p:txBody>
          <a:bodyPr/>
          <a:lstStyle/>
          <a:p>
            <a:r>
              <a:rPr lang="en-GB" b="1">
                <a:latin typeface="Century Gothic"/>
                <a:ea typeface="Cambria"/>
              </a:rPr>
              <a:t>Case Study 1</a:t>
            </a:r>
          </a:p>
          <a:p>
            <a:r>
              <a:rPr lang="en-GB" sz="1400" b="1">
                <a:solidFill>
                  <a:schemeClr val="accent1"/>
                </a:solidFill>
                <a:latin typeface="Century Gothic"/>
                <a:ea typeface="Cambria"/>
              </a:rPr>
              <a:t>(</a:t>
            </a:r>
            <a:r>
              <a:rPr lang="en-GB" sz="1400" b="1" err="1">
                <a:solidFill>
                  <a:schemeClr val="accent1"/>
                </a:solidFill>
                <a:ea typeface="+mn-lt"/>
                <a:cs typeface="+mn-lt"/>
              </a:rPr>
              <a:t>Usluoğulları</a:t>
            </a:r>
            <a:r>
              <a:rPr lang="en-GB" sz="1400" b="1">
                <a:solidFill>
                  <a:schemeClr val="accent1"/>
                </a:solidFill>
                <a:ea typeface="+mn-lt"/>
                <a:cs typeface="+mn-lt"/>
              </a:rPr>
              <a:t>, </a:t>
            </a:r>
            <a:r>
              <a:rPr lang="en-GB" sz="1400" b="1" err="1">
                <a:solidFill>
                  <a:schemeClr val="accent1"/>
                </a:solidFill>
                <a:ea typeface="+mn-lt"/>
                <a:cs typeface="+mn-lt"/>
              </a:rPr>
              <a:t>Tıplamaz</a:t>
            </a:r>
            <a:r>
              <a:rPr lang="en-GB" sz="1400" b="1">
                <a:solidFill>
                  <a:schemeClr val="accent1"/>
                </a:solidFill>
                <a:ea typeface="+mn-lt"/>
                <a:cs typeface="+mn-lt"/>
              </a:rPr>
              <a:t> and </a:t>
            </a:r>
            <a:r>
              <a:rPr lang="en-GB" sz="1400" b="1" err="1">
                <a:solidFill>
                  <a:schemeClr val="accent1"/>
                </a:solidFill>
                <a:ea typeface="+mn-lt"/>
                <a:cs typeface="+mn-lt"/>
              </a:rPr>
              <a:t>Yaycı</a:t>
            </a:r>
            <a:r>
              <a:rPr lang="en-GB" sz="1400" b="1">
                <a:solidFill>
                  <a:schemeClr val="accent1"/>
                </a:solidFill>
                <a:ea typeface="+mn-lt"/>
                <a:cs typeface="+mn-lt"/>
              </a:rPr>
              <a:t>, 2017)</a:t>
            </a:r>
            <a:endParaRPr lang="en-GB" sz="1400" b="1">
              <a:solidFill>
                <a:schemeClr val="accent1"/>
              </a:solidFill>
              <a:latin typeface="Century Gothic"/>
              <a:ea typeface="Cambria"/>
            </a:endParaRPr>
          </a:p>
        </p:txBody>
      </p:sp>
      <p:sp>
        <p:nvSpPr>
          <p:cNvPr id="8" name="Content Placeholder 7">
            <a:extLst>
              <a:ext uri="{FF2B5EF4-FFF2-40B4-BE49-F238E27FC236}">
                <a16:creationId xmlns:a16="http://schemas.microsoft.com/office/drawing/2014/main" id="{6BDCEB10-FADA-C925-E0E0-814354F6DCF2}"/>
              </a:ext>
            </a:extLst>
          </p:cNvPr>
          <p:cNvSpPr>
            <a:spLocks noGrp="1"/>
          </p:cNvSpPr>
          <p:nvPr>
            <p:ph sz="half" idx="2"/>
          </p:nvPr>
        </p:nvSpPr>
        <p:spPr>
          <a:xfrm>
            <a:off x="535096" y="3114308"/>
            <a:ext cx="3635069" cy="3312999"/>
          </a:xfrm>
          <a:noFill/>
          <a:ln>
            <a:solidFill>
              <a:schemeClr val="tx1"/>
            </a:solidFill>
          </a:ln>
        </p:spPr>
        <p:txBody>
          <a:bodyPr>
            <a:normAutofit/>
          </a:bodyPr>
          <a:lstStyle/>
          <a:p>
            <a:pPr marL="285750" indent="-285750">
              <a:lnSpc>
                <a:spcPct val="90000"/>
              </a:lnSpc>
            </a:pPr>
            <a:endParaRPr lang="en-GB" sz="1500"/>
          </a:p>
          <a:p>
            <a:pPr marL="285750" indent="-285750">
              <a:lnSpc>
                <a:spcPct val="90000"/>
              </a:lnSpc>
            </a:pPr>
            <a:r>
              <a:rPr lang="en-GB" sz="1600"/>
              <a:t>Patient suffered intestinal perforation during robotic-assisted cholecystectomy.</a:t>
            </a:r>
            <a:endParaRPr lang="en-US" sz="1600"/>
          </a:p>
          <a:p>
            <a:pPr marL="285750" indent="-285750">
              <a:lnSpc>
                <a:spcPct val="90000"/>
              </a:lnSpc>
            </a:pPr>
            <a:r>
              <a:rPr lang="en-GB" sz="1600"/>
              <a:t>Filed lawsuit hospital's </a:t>
            </a:r>
            <a:r>
              <a:rPr lang="en-GB" sz="1600" b="1"/>
              <a:t>failure to ensure proper certification of training</a:t>
            </a:r>
            <a:r>
              <a:rPr lang="en-GB" sz="1600"/>
              <a:t> and more.</a:t>
            </a:r>
          </a:p>
          <a:p>
            <a:pPr marL="285750" indent="-285750">
              <a:lnSpc>
                <a:spcPct val="90000"/>
              </a:lnSpc>
            </a:pPr>
            <a:r>
              <a:rPr lang="en-GB" sz="1600"/>
              <a:t>Case highlighted hospital's </a:t>
            </a:r>
            <a:r>
              <a:rPr lang="en-GB" sz="1600" b="1"/>
              <a:t>liability in credentialing surgeons</a:t>
            </a:r>
            <a:r>
              <a:rPr lang="en-GB" sz="1600"/>
              <a:t>.</a:t>
            </a:r>
          </a:p>
        </p:txBody>
      </p:sp>
      <p:sp>
        <p:nvSpPr>
          <p:cNvPr id="7" name="Text Placeholder 3">
            <a:extLst>
              <a:ext uri="{FF2B5EF4-FFF2-40B4-BE49-F238E27FC236}">
                <a16:creationId xmlns:a16="http://schemas.microsoft.com/office/drawing/2014/main" id="{2C52DEA1-1ADC-9176-07A6-2509869D6FE3}"/>
              </a:ext>
            </a:extLst>
          </p:cNvPr>
          <p:cNvSpPr txBox="1">
            <a:spLocks/>
          </p:cNvSpPr>
          <p:nvPr/>
        </p:nvSpPr>
        <p:spPr>
          <a:xfrm>
            <a:off x="4308742" y="2281382"/>
            <a:ext cx="3635070" cy="712611"/>
          </a:xfrm>
          <a:prstGeom prst="rect">
            <a:avLst/>
          </a:prstGeom>
          <a:noFill/>
          <a:ln>
            <a:solidFill>
              <a:schemeClr val="accent1"/>
            </a:solidFill>
          </a:ln>
          <a:effectLst>
            <a:outerShdw blurRad="50800" dir="14400000">
              <a:srgbClr val="000000">
                <a:alpha val="40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accent1"/>
              </a:buClr>
              <a:buFont typeface="Wingdings 2" charset="2"/>
              <a:buNone/>
              <a:defRPr sz="2000" b="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2000" b="1"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800" b="1"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9pPr>
          </a:lstStyle>
          <a:p>
            <a:r>
              <a:rPr lang="en-GB" b="1">
                <a:latin typeface="Century Gothic"/>
                <a:ea typeface="Cambria"/>
              </a:rPr>
              <a:t>Case Study 2</a:t>
            </a:r>
          </a:p>
          <a:p>
            <a:r>
              <a:rPr lang="en-GB" sz="1400" b="1">
                <a:solidFill>
                  <a:schemeClr val="accent1"/>
                </a:solidFill>
                <a:ea typeface="Cambria"/>
              </a:rPr>
              <a:t>(Pai et al., 2023)</a:t>
            </a:r>
            <a:endParaRPr lang="en-GB" b="1">
              <a:solidFill>
                <a:schemeClr val="accent1"/>
              </a:solidFill>
            </a:endParaRPr>
          </a:p>
        </p:txBody>
      </p:sp>
      <p:sp>
        <p:nvSpPr>
          <p:cNvPr id="10" name="Content Placeholder 7">
            <a:extLst>
              <a:ext uri="{FF2B5EF4-FFF2-40B4-BE49-F238E27FC236}">
                <a16:creationId xmlns:a16="http://schemas.microsoft.com/office/drawing/2014/main" id="{D97AE471-63D7-0E7D-13A4-28ADAED481E6}"/>
              </a:ext>
            </a:extLst>
          </p:cNvPr>
          <p:cNvSpPr txBox="1">
            <a:spLocks/>
          </p:cNvSpPr>
          <p:nvPr/>
        </p:nvSpPr>
        <p:spPr>
          <a:xfrm>
            <a:off x="4308743" y="3112910"/>
            <a:ext cx="3635069" cy="3312999"/>
          </a:xfrm>
          <a:prstGeom prst="rect">
            <a:avLst/>
          </a:prstGeom>
          <a:noFill/>
          <a:ln>
            <a:solidFill>
              <a:schemeClr val="tx1"/>
            </a:solidFill>
          </a:ln>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285750" indent="-285750">
              <a:lnSpc>
                <a:spcPct val="90000"/>
              </a:lnSpc>
            </a:pPr>
            <a:endParaRPr lang="en-GB" sz="1500">
              <a:ea typeface="+mn-lt"/>
              <a:cs typeface="+mn-lt"/>
            </a:endParaRPr>
          </a:p>
          <a:p>
            <a:pPr marL="285750" indent="-285750">
              <a:lnSpc>
                <a:spcPct val="90000"/>
              </a:lnSpc>
            </a:pPr>
            <a:r>
              <a:rPr lang="en-GB" sz="1600">
                <a:ea typeface="+mn-lt"/>
                <a:cs typeface="+mn-lt"/>
              </a:rPr>
              <a:t>Patient sustained injuries during a robotic hysterectomy.</a:t>
            </a:r>
            <a:endParaRPr lang="en-US" sz="1600"/>
          </a:p>
          <a:p>
            <a:pPr marL="285750" indent="-285750">
              <a:lnSpc>
                <a:spcPct val="90000"/>
              </a:lnSpc>
            </a:pPr>
            <a:r>
              <a:rPr lang="en-GB" sz="1600">
                <a:ea typeface="+mn-lt"/>
                <a:cs typeface="+mn-lt"/>
              </a:rPr>
              <a:t>Claim filed citing inappropriate notification and </a:t>
            </a:r>
            <a:r>
              <a:rPr lang="en-GB" sz="1600" b="1">
                <a:ea typeface="+mn-lt"/>
                <a:cs typeface="+mn-lt"/>
              </a:rPr>
              <a:t>lack of informed consent</a:t>
            </a:r>
            <a:r>
              <a:rPr lang="en-GB" sz="1600">
                <a:ea typeface="+mn-lt"/>
                <a:cs typeface="+mn-lt"/>
              </a:rPr>
              <a:t> regarding training and experience.</a:t>
            </a:r>
          </a:p>
          <a:p>
            <a:pPr marL="285750" indent="-285750">
              <a:lnSpc>
                <a:spcPct val="90000"/>
              </a:lnSpc>
            </a:pPr>
            <a:r>
              <a:rPr lang="en-GB" sz="1600"/>
              <a:t>Case emphasised the need </a:t>
            </a:r>
            <a:r>
              <a:rPr lang="en-GB" sz="1600" b="1"/>
              <a:t>transparency in medical staff's qualifications</a:t>
            </a:r>
            <a:r>
              <a:rPr lang="en-GB" sz="1600"/>
              <a:t>. </a:t>
            </a:r>
          </a:p>
          <a:p>
            <a:pPr marL="285750" indent="-285750">
              <a:lnSpc>
                <a:spcPct val="90000"/>
              </a:lnSpc>
            </a:pPr>
            <a:endParaRPr lang="en-GB" sz="1500"/>
          </a:p>
        </p:txBody>
      </p:sp>
      <p:sp>
        <p:nvSpPr>
          <p:cNvPr id="11" name="Text Placeholder 3">
            <a:extLst>
              <a:ext uri="{FF2B5EF4-FFF2-40B4-BE49-F238E27FC236}">
                <a16:creationId xmlns:a16="http://schemas.microsoft.com/office/drawing/2014/main" id="{802B0E0E-B825-9234-BB71-9CB7C7180AEA}"/>
              </a:ext>
            </a:extLst>
          </p:cNvPr>
          <p:cNvSpPr txBox="1">
            <a:spLocks/>
          </p:cNvSpPr>
          <p:nvPr/>
        </p:nvSpPr>
        <p:spPr>
          <a:xfrm>
            <a:off x="8083788" y="2286771"/>
            <a:ext cx="3635070" cy="706587"/>
          </a:xfrm>
          <a:prstGeom prst="rect">
            <a:avLst/>
          </a:prstGeom>
          <a:ln>
            <a:solidFill>
              <a:schemeClr val="accent1"/>
            </a:solidFill>
          </a:ln>
          <a:effectLst>
            <a:outerShdw blurRad="50800" dir="14400000">
              <a:srgbClr val="000000">
                <a:alpha val="40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accent1"/>
              </a:buClr>
              <a:buFont typeface="Wingdings 2" charset="2"/>
              <a:buNone/>
              <a:defRPr sz="2000" b="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2000" b="1"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800" b="1"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9pPr>
          </a:lstStyle>
          <a:p>
            <a:r>
              <a:rPr lang="en-GB" b="1">
                <a:latin typeface="Century Gothic"/>
                <a:ea typeface="Cambria"/>
              </a:rPr>
              <a:t>Case Study 3</a:t>
            </a:r>
          </a:p>
          <a:p>
            <a:r>
              <a:rPr lang="en-GB" sz="1400" b="1">
                <a:solidFill>
                  <a:schemeClr val="accent1"/>
                </a:solidFill>
                <a:ea typeface="Cambria"/>
              </a:rPr>
              <a:t>(</a:t>
            </a:r>
            <a:r>
              <a:rPr lang="en-GB" sz="1400" b="1" err="1">
                <a:solidFill>
                  <a:schemeClr val="accent1"/>
                </a:solidFill>
                <a:ea typeface="Cambria"/>
              </a:rPr>
              <a:t>Drugwatch</a:t>
            </a:r>
            <a:r>
              <a:rPr lang="en-GB" sz="1400" b="1">
                <a:solidFill>
                  <a:schemeClr val="accent1"/>
                </a:solidFill>
                <a:ea typeface="Cambria"/>
              </a:rPr>
              <a:t>, n.d.)</a:t>
            </a:r>
            <a:endParaRPr lang="en-GB">
              <a:solidFill>
                <a:schemeClr val="accent1"/>
              </a:solidFill>
            </a:endParaRPr>
          </a:p>
        </p:txBody>
      </p:sp>
      <p:sp>
        <p:nvSpPr>
          <p:cNvPr id="12" name="Content Placeholder 7">
            <a:extLst>
              <a:ext uri="{FF2B5EF4-FFF2-40B4-BE49-F238E27FC236}">
                <a16:creationId xmlns:a16="http://schemas.microsoft.com/office/drawing/2014/main" id="{376EA9FC-7DB9-AA32-0D45-97AB73361A0C}"/>
              </a:ext>
            </a:extLst>
          </p:cNvPr>
          <p:cNvSpPr txBox="1">
            <a:spLocks/>
          </p:cNvSpPr>
          <p:nvPr/>
        </p:nvSpPr>
        <p:spPr>
          <a:xfrm>
            <a:off x="8083789" y="3112909"/>
            <a:ext cx="3635069" cy="3312999"/>
          </a:xfrm>
          <a:prstGeom prst="rect">
            <a:avLst/>
          </a:prstGeom>
          <a:noFill/>
          <a:ln>
            <a:solidFill>
              <a:schemeClr val="tx1"/>
            </a:solidFill>
          </a:ln>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ct val="90000"/>
              </a:lnSpc>
              <a:buNone/>
            </a:pPr>
            <a:endParaRPr lang="en-GB" sz="1500">
              <a:ea typeface="+mn-lt"/>
              <a:cs typeface="+mn-lt"/>
            </a:endParaRPr>
          </a:p>
          <a:p>
            <a:pPr marL="285750" indent="-285750">
              <a:lnSpc>
                <a:spcPct val="90000"/>
              </a:lnSpc>
            </a:pPr>
            <a:r>
              <a:rPr lang="en-GB" sz="1600">
                <a:ea typeface="+mn-lt"/>
                <a:cs typeface="+mn-lt"/>
              </a:rPr>
              <a:t>Range of lawsuits regarding complications in Da Vinci robotic surgery.</a:t>
            </a:r>
          </a:p>
          <a:p>
            <a:pPr marL="285750" indent="-285750">
              <a:lnSpc>
                <a:spcPct val="90000"/>
              </a:lnSpc>
            </a:pPr>
            <a:r>
              <a:rPr lang="en-GB" sz="1600">
                <a:ea typeface="+mn-lt"/>
                <a:cs typeface="+mn-lt"/>
              </a:rPr>
              <a:t>Claims that manufacturer was guilty of </a:t>
            </a:r>
            <a:r>
              <a:rPr lang="en-GB" sz="1600" b="1">
                <a:ea typeface="+mn-lt"/>
                <a:cs typeface="+mn-lt"/>
              </a:rPr>
              <a:t>negligence in producing a defective product</a:t>
            </a:r>
            <a:r>
              <a:rPr lang="en-GB" sz="1600">
                <a:ea typeface="+mn-lt"/>
                <a:cs typeface="+mn-lt"/>
              </a:rPr>
              <a:t>.</a:t>
            </a:r>
          </a:p>
          <a:p>
            <a:pPr marL="285750" indent="-285750">
              <a:lnSpc>
                <a:spcPct val="90000"/>
              </a:lnSpc>
            </a:pPr>
            <a:r>
              <a:rPr lang="en-GB" sz="1600">
                <a:solidFill>
                  <a:srgbClr val="FFFFFF"/>
                </a:solidFill>
                <a:ea typeface="+mn-lt"/>
                <a:cs typeface="+mn-lt"/>
              </a:rPr>
              <a:t>Included claims of </a:t>
            </a:r>
            <a:r>
              <a:rPr lang="en-GB" sz="1600" b="1">
                <a:solidFill>
                  <a:srgbClr val="FFFFFF"/>
                </a:solidFill>
                <a:ea typeface="+mn-lt"/>
                <a:cs typeface="+mn-lt"/>
              </a:rPr>
              <a:t>electrical burns, organ damage and death</a:t>
            </a:r>
            <a:r>
              <a:rPr lang="en-GB" sz="1600">
                <a:solidFill>
                  <a:srgbClr val="FFFFFF"/>
                </a:solidFill>
                <a:ea typeface="+mn-lt"/>
                <a:cs typeface="+mn-lt"/>
              </a:rPr>
              <a:t>.</a:t>
            </a:r>
          </a:p>
          <a:p>
            <a:pPr marL="285750" indent="-285750">
              <a:lnSpc>
                <a:spcPct val="90000"/>
              </a:lnSpc>
            </a:pPr>
            <a:r>
              <a:rPr lang="en-GB" sz="1600">
                <a:solidFill>
                  <a:srgbClr val="FFFFFF"/>
                </a:solidFill>
                <a:ea typeface="+mn-lt"/>
                <a:cs typeface="+mn-lt"/>
              </a:rPr>
              <a:t>Settlements and product recalls.</a:t>
            </a:r>
          </a:p>
        </p:txBody>
      </p:sp>
      <p:sp>
        <p:nvSpPr>
          <p:cNvPr id="5" name="TextBox 4">
            <a:extLst>
              <a:ext uri="{FF2B5EF4-FFF2-40B4-BE49-F238E27FC236}">
                <a16:creationId xmlns:a16="http://schemas.microsoft.com/office/drawing/2014/main" id="{162C009A-97BC-7FF8-BA4F-9180CC7E0A32}"/>
              </a:ext>
            </a:extLst>
          </p:cNvPr>
          <p:cNvSpPr txBox="1"/>
          <p:nvPr/>
        </p:nvSpPr>
        <p:spPr>
          <a:xfrm>
            <a:off x="0" y="6507655"/>
            <a:ext cx="13680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b="1"/>
              <a:t>Image sources:</a:t>
            </a:r>
            <a:endParaRPr lang="en-GB" sz="1100"/>
          </a:p>
        </p:txBody>
      </p:sp>
      <p:sp>
        <p:nvSpPr>
          <p:cNvPr id="6" name="TextBox 5">
            <a:extLst>
              <a:ext uri="{FF2B5EF4-FFF2-40B4-BE49-F238E27FC236}">
                <a16:creationId xmlns:a16="http://schemas.microsoft.com/office/drawing/2014/main" id="{8C149A1B-ACBE-0201-631F-F19A6EE33386}"/>
              </a:ext>
            </a:extLst>
          </p:cNvPr>
          <p:cNvSpPr txBox="1"/>
          <p:nvPr/>
        </p:nvSpPr>
        <p:spPr>
          <a:xfrm>
            <a:off x="4755931" y="6507654"/>
            <a:ext cx="2743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hlinkClick r:id="rId5"/>
              </a:rPr>
              <a:t>www.southtees.nhs.uk</a:t>
            </a:r>
            <a:endParaRPr lang="en-GB" sz="1100"/>
          </a:p>
          <a:p>
            <a:pPr algn="l"/>
            <a:endParaRPr lang="en-GB"/>
          </a:p>
        </p:txBody>
      </p:sp>
      <p:sp>
        <p:nvSpPr>
          <p:cNvPr id="13" name="TextBox 12">
            <a:extLst>
              <a:ext uri="{FF2B5EF4-FFF2-40B4-BE49-F238E27FC236}">
                <a16:creationId xmlns:a16="http://schemas.microsoft.com/office/drawing/2014/main" id="{E561D717-3D06-1008-147E-4D4143F8A0CB}"/>
              </a:ext>
            </a:extLst>
          </p:cNvPr>
          <p:cNvSpPr txBox="1"/>
          <p:nvPr/>
        </p:nvSpPr>
        <p:spPr>
          <a:xfrm>
            <a:off x="8530896" y="6507655"/>
            <a:ext cx="2743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hlinkClick r:id="rId6"/>
              </a:rPr>
              <a:t>www.jupitermed.com</a:t>
            </a:r>
            <a:endParaRPr lang="en-GB" sz="1100">
              <a:solidFill>
                <a:srgbClr val="000000"/>
              </a:solidFill>
              <a:hlinkClick r:id="rId6"/>
            </a:endParaRPr>
          </a:p>
          <a:p>
            <a:pPr algn="ctr"/>
            <a:endParaRPr lang="en-GB"/>
          </a:p>
        </p:txBody>
      </p:sp>
      <p:sp>
        <p:nvSpPr>
          <p:cNvPr id="14" name="TextBox 13">
            <a:extLst>
              <a:ext uri="{FF2B5EF4-FFF2-40B4-BE49-F238E27FC236}">
                <a16:creationId xmlns:a16="http://schemas.microsoft.com/office/drawing/2014/main" id="{7A089D9A-54E7-B4AF-033F-E31896827095}"/>
              </a:ext>
            </a:extLst>
          </p:cNvPr>
          <p:cNvSpPr txBox="1"/>
          <p:nvPr/>
        </p:nvSpPr>
        <p:spPr>
          <a:xfrm>
            <a:off x="980965" y="6507655"/>
            <a:ext cx="2743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100">
                <a:hlinkClick r:id="rId7"/>
              </a:rPr>
              <a:t>www.informationweek.com</a:t>
            </a:r>
            <a:endParaRPr lang="en-GB" sz="1100">
              <a:solidFill>
                <a:srgbClr val="000000"/>
              </a:solidFill>
            </a:endParaRPr>
          </a:p>
          <a:p>
            <a:pPr algn="l"/>
            <a:endParaRPr lang="en-GB"/>
          </a:p>
        </p:txBody>
      </p:sp>
    </p:spTree>
    <p:extLst>
      <p:ext uri="{BB962C8B-B14F-4D97-AF65-F5344CB8AC3E}">
        <p14:creationId xmlns:p14="http://schemas.microsoft.com/office/powerpoint/2010/main" val="28290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4F8CF-9981-10CC-AF43-D09F5246F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A9B2D-C565-7E5A-AF3F-698C2E61FC36}"/>
              </a:ext>
            </a:extLst>
          </p:cNvPr>
          <p:cNvSpPr>
            <a:spLocks noGrp="1"/>
          </p:cNvSpPr>
          <p:nvPr>
            <p:ph type="title"/>
          </p:nvPr>
        </p:nvSpPr>
        <p:spPr/>
        <p:txBody>
          <a:bodyPr/>
          <a:lstStyle/>
          <a:p>
            <a:r>
              <a:rPr lang="en-GB"/>
              <a:t>Solutions - Accountability</a:t>
            </a:r>
          </a:p>
        </p:txBody>
      </p:sp>
      <p:pic>
        <p:nvPicPr>
          <p:cNvPr id="10" name="Graphic 9" descr="Clipboard Ticked with solid fill">
            <a:extLst>
              <a:ext uri="{FF2B5EF4-FFF2-40B4-BE49-F238E27FC236}">
                <a16:creationId xmlns:a16="http://schemas.microsoft.com/office/drawing/2014/main" id="{6C38AFEE-A029-0843-FCA6-A2C2733CA2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256" y="4221574"/>
            <a:ext cx="1291847" cy="1070609"/>
          </a:xfrm>
          <a:prstGeom prst="rect">
            <a:avLst/>
          </a:prstGeom>
        </p:spPr>
      </p:pic>
      <p:sp>
        <p:nvSpPr>
          <p:cNvPr id="4" name="Content Placeholder 7">
            <a:extLst>
              <a:ext uri="{FF2B5EF4-FFF2-40B4-BE49-F238E27FC236}">
                <a16:creationId xmlns:a16="http://schemas.microsoft.com/office/drawing/2014/main" id="{59633C26-C7CF-4AE1-AF65-054146E4CED8}"/>
              </a:ext>
            </a:extLst>
          </p:cNvPr>
          <p:cNvSpPr txBox="1">
            <a:spLocks/>
          </p:cNvSpPr>
          <p:nvPr/>
        </p:nvSpPr>
        <p:spPr>
          <a:xfrm>
            <a:off x="2788011" y="5459042"/>
            <a:ext cx="8601869" cy="1234103"/>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b="1">
                <a:ea typeface="+mn-lt"/>
                <a:cs typeface="+mn-lt"/>
              </a:rPr>
              <a:t>COMPREHENSIVE INFORMED CONSENT PROCESS</a:t>
            </a:r>
          </a:p>
          <a:p>
            <a:pPr marL="571500" lvl="1" indent="-171450">
              <a:buFont typeface="Courier New" charset="2"/>
              <a:buChar char="o"/>
            </a:pPr>
            <a:r>
              <a:rPr lang="en-GB" sz="1400">
                <a:ea typeface="+mn-lt"/>
                <a:cs typeface="+mn-lt"/>
              </a:rPr>
              <a:t>Detailed explanations of the benefits, risks, and potential complications</a:t>
            </a:r>
            <a:endParaRPr lang="en-GB" sz="1400"/>
          </a:p>
          <a:p>
            <a:pPr marL="571500" lvl="1" indent="-171450">
              <a:buFont typeface="Courier New" charset="2"/>
              <a:buChar char="o"/>
            </a:pPr>
            <a:r>
              <a:rPr lang="en-GB" sz="1400">
                <a:ea typeface="+mn-lt"/>
                <a:cs typeface="+mn-lt"/>
              </a:rPr>
              <a:t>Royal College of Surgeons of Edinburgh (2021) suggest emphasis on patient-centred</a:t>
            </a:r>
            <a:endParaRPr lang="en-GB" sz="1400"/>
          </a:p>
          <a:p>
            <a:pPr>
              <a:buFont typeface="Courier New"/>
              <a:buChar char="o"/>
            </a:pPr>
            <a:endParaRPr lang="en-GB" sz="1200"/>
          </a:p>
        </p:txBody>
      </p:sp>
      <p:pic>
        <p:nvPicPr>
          <p:cNvPr id="5" name="Graphic 4" descr="Doctor female with solid fill">
            <a:extLst>
              <a:ext uri="{FF2B5EF4-FFF2-40B4-BE49-F238E27FC236}">
                <a16:creationId xmlns:a16="http://schemas.microsoft.com/office/drawing/2014/main" id="{42EBA4A5-EB13-2EE4-6D9F-7ABF49676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711" y="2923511"/>
            <a:ext cx="1349476" cy="1230046"/>
          </a:xfrm>
          <a:prstGeom prst="rect">
            <a:avLst/>
          </a:prstGeom>
        </p:spPr>
      </p:pic>
      <p:pic>
        <p:nvPicPr>
          <p:cNvPr id="7" name="Graphic 6" descr="Hospital with solid fill">
            <a:extLst>
              <a:ext uri="{FF2B5EF4-FFF2-40B4-BE49-F238E27FC236}">
                <a16:creationId xmlns:a16="http://schemas.microsoft.com/office/drawing/2014/main" id="{6D96F58D-E77E-D3D3-7395-8E508665FF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746" y="5446497"/>
            <a:ext cx="1285442" cy="1222525"/>
          </a:xfrm>
          <a:prstGeom prst="rect">
            <a:avLst/>
          </a:prstGeom>
        </p:spPr>
      </p:pic>
      <p:sp>
        <p:nvSpPr>
          <p:cNvPr id="3" name="Content Placeholder 7">
            <a:extLst>
              <a:ext uri="{FF2B5EF4-FFF2-40B4-BE49-F238E27FC236}">
                <a16:creationId xmlns:a16="http://schemas.microsoft.com/office/drawing/2014/main" id="{A39A0E68-71B1-21D2-82BC-CF3321B19D39}"/>
              </a:ext>
            </a:extLst>
          </p:cNvPr>
          <p:cNvSpPr txBox="1">
            <a:spLocks/>
          </p:cNvSpPr>
          <p:nvPr/>
        </p:nvSpPr>
        <p:spPr>
          <a:xfrm>
            <a:off x="2788011" y="3034399"/>
            <a:ext cx="8458238" cy="107860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b="1">
                <a:ea typeface="+mn-lt"/>
                <a:cs typeface="+mn-lt"/>
              </a:rPr>
              <a:t>SURGEON TRAINING AND CERTIFICATION</a:t>
            </a:r>
          </a:p>
          <a:p>
            <a:pPr marL="571500" lvl="1" indent="-171450">
              <a:buFont typeface="Courier New" charset="2"/>
              <a:buChar char="o"/>
            </a:pPr>
            <a:r>
              <a:rPr lang="en-GB" sz="1400">
                <a:ea typeface="+mn-lt"/>
                <a:cs typeface="+mn-lt"/>
              </a:rPr>
              <a:t>Implement mandatory, standardised training</a:t>
            </a:r>
            <a:endParaRPr lang="en-GB" sz="1400"/>
          </a:p>
          <a:p>
            <a:pPr marL="571500" lvl="1" indent="-171450">
              <a:buFont typeface="Courier New" charset="2"/>
              <a:buChar char="o"/>
            </a:pPr>
            <a:r>
              <a:rPr lang="en-GB" sz="1400"/>
              <a:t>Newcastle Hospitals NHS Foundation Trust (2023) launch program for surgical trainees</a:t>
            </a:r>
          </a:p>
          <a:p>
            <a:pPr>
              <a:buFont typeface="Wingdings 2"/>
              <a:buChar char=""/>
            </a:pPr>
            <a:endParaRPr lang="en-GB" sz="1200"/>
          </a:p>
        </p:txBody>
      </p:sp>
      <p:sp>
        <p:nvSpPr>
          <p:cNvPr id="6" name="Content Placeholder 7">
            <a:extLst>
              <a:ext uri="{FF2B5EF4-FFF2-40B4-BE49-F238E27FC236}">
                <a16:creationId xmlns:a16="http://schemas.microsoft.com/office/drawing/2014/main" id="{DDD48EAC-4D6F-7AF2-77AE-F8685DB23028}"/>
              </a:ext>
            </a:extLst>
          </p:cNvPr>
          <p:cNvSpPr txBox="1">
            <a:spLocks/>
          </p:cNvSpPr>
          <p:nvPr/>
        </p:nvSpPr>
        <p:spPr>
          <a:xfrm>
            <a:off x="2788011" y="4329405"/>
            <a:ext cx="8458002" cy="88286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b="1">
                <a:ea typeface="+mn-lt"/>
                <a:cs typeface="+mn-lt"/>
              </a:rPr>
              <a:t>CLEAR LIABILITY AGREEMENTS</a:t>
            </a:r>
          </a:p>
          <a:p>
            <a:pPr marL="685800" lvl="1">
              <a:buFont typeface="Courier New" charset="2"/>
              <a:buChar char="o"/>
            </a:pPr>
            <a:r>
              <a:rPr lang="en-GB" sz="1400">
                <a:ea typeface="+mn-lt"/>
                <a:cs typeface="+mn-lt"/>
              </a:rPr>
              <a:t>Define clear legal responsibilities between stakeholders mentioned - surgeons, hospitals and manufacturers</a:t>
            </a:r>
            <a:endParaRPr lang="en-GB" sz="1400"/>
          </a:p>
          <a:p>
            <a:pPr>
              <a:buFont typeface="Wingdings 2"/>
              <a:buChar char=""/>
            </a:pPr>
            <a:endParaRPr lang="en-GB" sz="1200"/>
          </a:p>
        </p:txBody>
      </p:sp>
      <p:sp>
        <p:nvSpPr>
          <p:cNvPr id="9" name="TextBox 8">
            <a:extLst>
              <a:ext uri="{FF2B5EF4-FFF2-40B4-BE49-F238E27FC236}">
                <a16:creationId xmlns:a16="http://schemas.microsoft.com/office/drawing/2014/main" id="{5659DA5E-FF73-4EB7-CB8A-335D1AAFBD81}"/>
              </a:ext>
            </a:extLst>
          </p:cNvPr>
          <p:cNvSpPr txBox="1"/>
          <p:nvPr/>
        </p:nvSpPr>
        <p:spPr>
          <a:xfrm>
            <a:off x="1306284" y="2318016"/>
            <a:ext cx="94923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Stakeholder involvement show convolution with the issue of accountability.</a:t>
            </a:r>
          </a:p>
        </p:txBody>
      </p:sp>
    </p:spTree>
    <p:extLst>
      <p:ext uri="{BB962C8B-B14F-4D97-AF65-F5344CB8AC3E}">
        <p14:creationId xmlns:p14="http://schemas.microsoft.com/office/powerpoint/2010/main" val="242115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FD94-7E6A-5BCA-2BAD-9EB38B9F5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44B44-D675-AA05-AACF-BAFA874DEF97}"/>
              </a:ext>
            </a:extLst>
          </p:cNvPr>
          <p:cNvSpPr>
            <a:spLocks noGrp="1"/>
          </p:cNvSpPr>
          <p:nvPr>
            <p:ph type="title"/>
          </p:nvPr>
        </p:nvSpPr>
        <p:spPr/>
        <p:txBody>
          <a:bodyPr/>
          <a:lstStyle/>
          <a:p>
            <a:r>
              <a:rPr lang="en-GB"/>
              <a:t>Solutions - Accountability</a:t>
            </a:r>
          </a:p>
        </p:txBody>
      </p:sp>
      <p:sp>
        <p:nvSpPr>
          <p:cNvPr id="8" name="Content Placeholder 7">
            <a:extLst>
              <a:ext uri="{FF2B5EF4-FFF2-40B4-BE49-F238E27FC236}">
                <a16:creationId xmlns:a16="http://schemas.microsoft.com/office/drawing/2014/main" id="{0D36BBDC-BEAC-1EA6-5A4A-CE4EE3DB809E}"/>
              </a:ext>
            </a:extLst>
          </p:cNvPr>
          <p:cNvSpPr>
            <a:spLocks noGrp="1"/>
          </p:cNvSpPr>
          <p:nvPr>
            <p:ph idx="1"/>
          </p:nvPr>
        </p:nvSpPr>
        <p:spPr>
          <a:xfrm>
            <a:off x="2768626" y="3512819"/>
            <a:ext cx="8601036" cy="1011406"/>
          </a:xfrm>
        </p:spPr>
        <p:txBody>
          <a:bodyPr vert="horz" lIns="91440" tIns="45720" rIns="91440" bIns="45720" rtlCol="0" anchor="t">
            <a:noAutofit/>
          </a:bodyPr>
          <a:lstStyle/>
          <a:p>
            <a:pPr marL="0" indent="0">
              <a:buNone/>
            </a:pPr>
            <a:r>
              <a:rPr lang="en-GB" b="1">
                <a:ea typeface="+mn-lt"/>
                <a:cs typeface="+mn-lt"/>
              </a:rPr>
              <a:t>SYSTEM MALFUNCTION SAFEGUARDS</a:t>
            </a:r>
          </a:p>
          <a:p>
            <a:pPr lvl="1">
              <a:buFont typeface="Courier New"/>
              <a:buChar char="o"/>
            </a:pPr>
            <a:r>
              <a:rPr lang="en-GB" sz="1400">
                <a:ea typeface="+mn-lt"/>
                <a:cs typeface="+mn-lt"/>
              </a:rPr>
              <a:t>Implement fail-safe mechanisms to prevent unintended movements, leaks etc.</a:t>
            </a:r>
          </a:p>
          <a:p>
            <a:pPr lvl="1">
              <a:buFont typeface="Courier New"/>
              <a:buChar char="o"/>
            </a:pPr>
            <a:r>
              <a:rPr lang="en-GB" sz="1400">
                <a:ea typeface="+mn-lt"/>
                <a:cs typeface="+mn-lt"/>
              </a:rPr>
              <a:t>Dual channel robot control – one checks other for errors (Kang et al., 2003).</a:t>
            </a:r>
          </a:p>
        </p:txBody>
      </p:sp>
      <p:sp>
        <p:nvSpPr>
          <p:cNvPr id="3" name="TextBox 2">
            <a:extLst>
              <a:ext uri="{FF2B5EF4-FFF2-40B4-BE49-F238E27FC236}">
                <a16:creationId xmlns:a16="http://schemas.microsoft.com/office/drawing/2014/main" id="{AC16F808-BA85-5F28-2982-EDF8203E9AA8}"/>
              </a:ext>
            </a:extLst>
          </p:cNvPr>
          <p:cNvSpPr txBox="1"/>
          <p:nvPr/>
        </p:nvSpPr>
        <p:spPr>
          <a:xfrm>
            <a:off x="1418910" y="5929037"/>
            <a:ext cx="93537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Robotic surgery still a new concept, working in a 'grey area', so improved frameworks for the issues discussed should be established and enforced.</a:t>
            </a:r>
            <a:endParaRPr lang="en-US"/>
          </a:p>
        </p:txBody>
      </p:sp>
      <p:pic>
        <p:nvPicPr>
          <p:cNvPr id="4" name="Graphic 3" descr="Robot Hand with solid fill">
            <a:extLst>
              <a:ext uri="{FF2B5EF4-FFF2-40B4-BE49-F238E27FC236}">
                <a16:creationId xmlns:a16="http://schemas.microsoft.com/office/drawing/2014/main" id="{E0E61FBE-0C5D-9EBD-2150-8E9F8961AC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260" y="2219205"/>
            <a:ext cx="1142827" cy="1157591"/>
          </a:xfrm>
          <a:prstGeom prst="rect">
            <a:avLst/>
          </a:prstGeom>
        </p:spPr>
      </p:pic>
      <p:pic>
        <p:nvPicPr>
          <p:cNvPr id="5" name="Graphic 4" descr="Scales of justice with solid fill">
            <a:extLst>
              <a:ext uri="{FF2B5EF4-FFF2-40B4-BE49-F238E27FC236}">
                <a16:creationId xmlns:a16="http://schemas.microsoft.com/office/drawing/2014/main" id="{C1246560-78AE-B5E7-FCA3-4277609351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07" y="4619794"/>
            <a:ext cx="1105775" cy="1141903"/>
          </a:xfrm>
          <a:prstGeom prst="rect">
            <a:avLst/>
          </a:prstGeom>
        </p:spPr>
      </p:pic>
      <p:pic>
        <p:nvPicPr>
          <p:cNvPr id="9" name="Graphic 8" descr="Warning with solid fill">
            <a:extLst>
              <a:ext uri="{FF2B5EF4-FFF2-40B4-BE49-F238E27FC236}">
                <a16:creationId xmlns:a16="http://schemas.microsoft.com/office/drawing/2014/main" id="{244C6BBC-9AE5-3CAC-FA0F-B5AFBE934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303" y="3503837"/>
            <a:ext cx="1001551" cy="1016299"/>
          </a:xfrm>
          <a:prstGeom prst="rect">
            <a:avLst/>
          </a:prstGeom>
        </p:spPr>
      </p:pic>
      <p:sp>
        <p:nvSpPr>
          <p:cNvPr id="11" name="Content Placeholder 7">
            <a:extLst>
              <a:ext uri="{FF2B5EF4-FFF2-40B4-BE49-F238E27FC236}">
                <a16:creationId xmlns:a16="http://schemas.microsoft.com/office/drawing/2014/main" id="{4740BD18-F319-3B84-4774-B6C349A0BF27}"/>
              </a:ext>
            </a:extLst>
          </p:cNvPr>
          <p:cNvSpPr txBox="1">
            <a:spLocks/>
          </p:cNvSpPr>
          <p:nvPr/>
        </p:nvSpPr>
        <p:spPr>
          <a:xfrm>
            <a:off x="2767325" y="2313748"/>
            <a:ext cx="8609334" cy="962663"/>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b="1">
                <a:ea typeface="+mn-lt"/>
                <a:cs typeface="+mn-lt"/>
              </a:rPr>
              <a:t>IMPROVED REGULATION</a:t>
            </a:r>
            <a:endParaRPr lang="en-GB" sz="1200" b="1">
              <a:ea typeface="+mn-lt"/>
              <a:cs typeface="+mn-lt"/>
            </a:endParaRPr>
          </a:p>
          <a:p>
            <a:pPr lvl="1">
              <a:buFont typeface="Courier New"/>
              <a:buChar char="o"/>
            </a:pPr>
            <a:r>
              <a:rPr lang="en-GB" sz="1400">
                <a:ea typeface="+mn-lt"/>
                <a:cs typeface="+mn-lt"/>
              </a:rPr>
              <a:t>Strengthen oversight on robotic surgical systems to ensure safer technology.</a:t>
            </a:r>
          </a:p>
          <a:p>
            <a:pPr lvl="1">
              <a:buFont typeface="Courier New"/>
              <a:buChar char="o"/>
            </a:pPr>
            <a:r>
              <a:rPr lang="en-GB" sz="1400"/>
              <a:t>EU introduced stricter measures in May 2021 for medical devices </a:t>
            </a:r>
            <a:r>
              <a:rPr lang="en-GB" sz="1400">
                <a:ea typeface="+mn-lt"/>
                <a:cs typeface="+mn-lt"/>
              </a:rPr>
              <a:t>(Regulation 2017/745</a:t>
            </a:r>
            <a:r>
              <a:rPr lang="en-GB" sz="1400"/>
              <a:t>).</a:t>
            </a:r>
          </a:p>
        </p:txBody>
      </p:sp>
      <p:sp>
        <p:nvSpPr>
          <p:cNvPr id="13" name="Content Placeholder 7">
            <a:extLst>
              <a:ext uri="{FF2B5EF4-FFF2-40B4-BE49-F238E27FC236}">
                <a16:creationId xmlns:a16="http://schemas.microsoft.com/office/drawing/2014/main" id="{94E1A7F1-7530-72F7-6E63-2AADC72500AA}"/>
              </a:ext>
            </a:extLst>
          </p:cNvPr>
          <p:cNvSpPr txBox="1">
            <a:spLocks/>
          </p:cNvSpPr>
          <p:nvPr/>
        </p:nvSpPr>
        <p:spPr>
          <a:xfrm>
            <a:off x="2771750" y="4712953"/>
            <a:ext cx="7766660" cy="955540"/>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b="1">
                <a:ea typeface="+mn-lt"/>
                <a:cs typeface="+mn-lt"/>
              </a:rPr>
              <a:t>ETHICAL AND LEGAL GUIDELINES</a:t>
            </a:r>
            <a:endParaRPr lang="en-US" sz="1600">
              <a:ea typeface="+mn-lt"/>
              <a:cs typeface="+mn-lt"/>
            </a:endParaRPr>
          </a:p>
          <a:p>
            <a:pPr lvl="1">
              <a:buFont typeface="Courier New,monospace"/>
              <a:buChar char="o"/>
            </a:pPr>
            <a:r>
              <a:rPr lang="en-GB" sz="1400">
                <a:ea typeface="+mn-lt"/>
                <a:cs typeface="+mn-lt"/>
              </a:rPr>
              <a:t>Develop legal frameworks for robotic surgery liability.</a:t>
            </a:r>
          </a:p>
          <a:p>
            <a:pPr lvl="1">
              <a:buFont typeface="Courier New,monospace"/>
              <a:buChar char="o"/>
            </a:pPr>
            <a:r>
              <a:rPr lang="en-GB" sz="1400"/>
              <a:t>Majority on case-by-case basis currently - continuing to adapt.</a:t>
            </a:r>
          </a:p>
        </p:txBody>
      </p:sp>
    </p:spTree>
    <p:extLst>
      <p:ext uri="{BB962C8B-B14F-4D97-AF65-F5344CB8AC3E}">
        <p14:creationId xmlns:p14="http://schemas.microsoft.com/office/powerpoint/2010/main" val="3840640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58F8-068F-94F2-279C-436BB6CFBC03}"/>
              </a:ext>
            </a:extLst>
          </p:cNvPr>
          <p:cNvSpPr>
            <a:spLocks noGrp="1"/>
          </p:cNvSpPr>
          <p:nvPr>
            <p:ph type="title"/>
          </p:nvPr>
        </p:nvSpPr>
        <p:spPr/>
        <p:txBody>
          <a:bodyPr/>
          <a:lstStyle/>
          <a:p>
            <a:r>
              <a:rPr lang="en-GB"/>
              <a:t>Ethical Concern – The Black-Box Problem</a:t>
            </a:r>
          </a:p>
        </p:txBody>
      </p:sp>
      <p:sp>
        <p:nvSpPr>
          <p:cNvPr id="4" name="Rectangle 3">
            <a:extLst>
              <a:ext uri="{FF2B5EF4-FFF2-40B4-BE49-F238E27FC236}">
                <a16:creationId xmlns:a16="http://schemas.microsoft.com/office/drawing/2014/main" id="{D5EA23DF-0D58-A821-3C6B-99CE825757AC}"/>
              </a:ext>
            </a:extLst>
          </p:cNvPr>
          <p:cNvSpPr/>
          <p:nvPr/>
        </p:nvSpPr>
        <p:spPr>
          <a:xfrm>
            <a:off x="681789" y="5504447"/>
            <a:ext cx="10818394" cy="12833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1F0449C-8727-0604-EF49-C76E90C67C43}"/>
              </a:ext>
            </a:extLst>
          </p:cNvPr>
          <p:cNvSpPr txBox="1"/>
          <p:nvPr/>
        </p:nvSpPr>
        <p:spPr>
          <a:xfrm>
            <a:off x="1042735" y="5955631"/>
            <a:ext cx="1370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Data</a:t>
            </a:r>
            <a:endParaRPr lang="en-US"/>
          </a:p>
        </p:txBody>
      </p:sp>
      <p:cxnSp>
        <p:nvCxnSpPr>
          <p:cNvPr id="6" name="Straight Arrow Connector 5">
            <a:extLst>
              <a:ext uri="{FF2B5EF4-FFF2-40B4-BE49-F238E27FC236}">
                <a16:creationId xmlns:a16="http://schemas.microsoft.com/office/drawing/2014/main" id="{DE77F1B4-46D2-33C0-F0C8-7C827667FDF4}"/>
              </a:ext>
            </a:extLst>
          </p:cNvPr>
          <p:cNvCxnSpPr/>
          <p:nvPr/>
        </p:nvCxnSpPr>
        <p:spPr>
          <a:xfrm>
            <a:off x="2882290" y="6186236"/>
            <a:ext cx="1834816" cy="100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Cube 6">
            <a:extLst>
              <a:ext uri="{FF2B5EF4-FFF2-40B4-BE49-F238E27FC236}">
                <a16:creationId xmlns:a16="http://schemas.microsoft.com/office/drawing/2014/main" id="{A1B7C995-6D7A-28C6-75ED-0078D0D97C0C}"/>
              </a:ext>
            </a:extLst>
          </p:cNvPr>
          <p:cNvSpPr/>
          <p:nvPr/>
        </p:nvSpPr>
        <p:spPr>
          <a:xfrm>
            <a:off x="5183603" y="5765132"/>
            <a:ext cx="1794710" cy="852236"/>
          </a:xfrm>
          <a:prstGeom prst="cub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Algorithm</a:t>
            </a:r>
          </a:p>
        </p:txBody>
      </p:sp>
      <p:cxnSp>
        <p:nvCxnSpPr>
          <p:cNvPr id="8" name="Straight Arrow Connector 7">
            <a:extLst>
              <a:ext uri="{FF2B5EF4-FFF2-40B4-BE49-F238E27FC236}">
                <a16:creationId xmlns:a16="http://schemas.microsoft.com/office/drawing/2014/main" id="{219A80E1-6192-8E7A-143E-F01E8BC2EE22}"/>
              </a:ext>
            </a:extLst>
          </p:cNvPr>
          <p:cNvCxnSpPr>
            <a:cxnSpLocks/>
          </p:cNvCxnSpPr>
          <p:nvPr/>
        </p:nvCxnSpPr>
        <p:spPr>
          <a:xfrm>
            <a:off x="7444263" y="6186236"/>
            <a:ext cx="1834816" cy="100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2C221D-0DA4-2A96-38C6-BBE5478E56C1}"/>
              </a:ext>
            </a:extLst>
          </p:cNvPr>
          <p:cNvSpPr txBox="1"/>
          <p:nvPr/>
        </p:nvSpPr>
        <p:spPr>
          <a:xfrm>
            <a:off x="9745576" y="5955630"/>
            <a:ext cx="13716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t>Outcome</a:t>
            </a:r>
            <a:endParaRPr lang="en-US"/>
          </a:p>
        </p:txBody>
      </p:sp>
      <p:sp>
        <p:nvSpPr>
          <p:cNvPr id="11" name="Content Placeholder 10">
            <a:extLst>
              <a:ext uri="{FF2B5EF4-FFF2-40B4-BE49-F238E27FC236}">
                <a16:creationId xmlns:a16="http://schemas.microsoft.com/office/drawing/2014/main" id="{48038E59-120C-235A-AFE1-F940F5A5DC84}"/>
              </a:ext>
            </a:extLst>
          </p:cNvPr>
          <p:cNvSpPr>
            <a:spLocks noGrp="1"/>
          </p:cNvSpPr>
          <p:nvPr>
            <p:ph idx="1"/>
          </p:nvPr>
        </p:nvSpPr>
        <p:spPr/>
        <p:txBody>
          <a:bodyPr vert="horz" lIns="91440" tIns="45720" rIns="91440" bIns="45720" rtlCol="0" anchor="t">
            <a:normAutofit/>
          </a:bodyPr>
          <a:lstStyle/>
          <a:p>
            <a:pPr marL="0" indent="0">
              <a:buNone/>
            </a:pPr>
            <a:r>
              <a:rPr lang="en-GB"/>
              <a:t>Collins et al., (2022) if a systems reasoning cannot be explained humans cannot determine whether that reasoning is acceptable. </a:t>
            </a:r>
            <a:endParaRPr lang="en-US"/>
          </a:p>
          <a:p>
            <a:pPr marL="0" indent="0">
              <a:buNone/>
            </a:pPr>
            <a:endParaRPr lang="en-GB" sz="1000"/>
          </a:p>
          <a:p>
            <a:pPr marL="0" indent="0">
              <a:buNone/>
            </a:pPr>
            <a:r>
              <a:rPr lang="en-GB"/>
              <a:t>Raposo (2024) explained that the internal workings of black-box systems cannot be accessed by the user or the developer. </a:t>
            </a:r>
            <a:endParaRPr lang="en-US"/>
          </a:p>
          <a:p>
            <a:r>
              <a:rPr lang="en-GB"/>
              <a:t>This is a challenge for programmers to explain the conclusions that their model has output.</a:t>
            </a:r>
            <a:endParaRPr lang="en-US"/>
          </a:p>
          <a:p>
            <a:pPr marL="0" indent="0">
              <a:buNone/>
            </a:pPr>
            <a:endParaRPr lang="en-GB" sz="1000"/>
          </a:p>
          <a:p>
            <a:pPr marL="0" indent="0">
              <a:buNone/>
            </a:pPr>
            <a:r>
              <a:rPr lang="en-GB"/>
              <a:t>O’Sullivan et al., (2019) highlighted that in the medical domain black-box models do not have high trustworthiness or acceptance within the community. </a:t>
            </a:r>
          </a:p>
          <a:p>
            <a:pPr marL="0" indent="0">
              <a:buNone/>
            </a:pPr>
            <a:r>
              <a:rPr lang="en-GB"/>
              <a:t>Changing laws and regulations may make it more difficult to use these models in the future.</a:t>
            </a:r>
          </a:p>
        </p:txBody>
      </p:sp>
    </p:spTree>
    <p:extLst>
      <p:ext uri="{BB962C8B-B14F-4D97-AF65-F5344CB8AC3E}">
        <p14:creationId xmlns:p14="http://schemas.microsoft.com/office/powerpoint/2010/main" val="328720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29B5-F838-1AB7-D0EC-80743171EBE9}"/>
              </a:ext>
            </a:extLst>
          </p:cNvPr>
          <p:cNvSpPr>
            <a:spLocks noGrp="1"/>
          </p:cNvSpPr>
          <p:nvPr>
            <p:ph type="title"/>
          </p:nvPr>
        </p:nvSpPr>
        <p:spPr>
          <a:xfrm>
            <a:off x="818759" y="447188"/>
            <a:ext cx="11369032" cy="1268243"/>
          </a:xfrm>
        </p:spPr>
        <p:txBody>
          <a:bodyPr/>
          <a:lstStyle/>
          <a:p>
            <a:r>
              <a:rPr lang="en-GB"/>
              <a:t>Ethical Principles – </a:t>
            </a:r>
            <a:br>
              <a:rPr lang="en-GB"/>
            </a:br>
            <a:r>
              <a:rPr lang="en-GB"/>
              <a:t>Transparency &amp; Explainability</a:t>
            </a:r>
          </a:p>
        </p:txBody>
      </p:sp>
      <p:sp>
        <p:nvSpPr>
          <p:cNvPr id="3" name="Content Placeholder 2">
            <a:extLst>
              <a:ext uri="{FF2B5EF4-FFF2-40B4-BE49-F238E27FC236}">
                <a16:creationId xmlns:a16="http://schemas.microsoft.com/office/drawing/2014/main" id="{AA2A8DCF-E283-02A6-F601-0BEFB8A7C3A2}"/>
              </a:ext>
            </a:extLst>
          </p:cNvPr>
          <p:cNvSpPr>
            <a:spLocks noGrp="1"/>
          </p:cNvSpPr>
          <p:nvPr>
            <p:ph sz="half" idx="1"/>
          </p:nvPr>
        </p:nvSpPr>
        <p:spPr>
          <a:xfrm>
            <a:off x="110951" y="2222287"/>
            <a:ext cx="5195899" cy="4430841"/>
          </a:xfrm>
        </p:spPr>
        <p:txBody>
          <a:bodyPr vert="horz" lIns="91440" tIns="45720" rIns="91440" bIns="45720" rtlCol="0" anchor="t">
            <a:noAutofit/>
          </a:bodyPr>
          <a:lstStyle/>
          <a:p>
            <a:pPr marL="0" indent="0">
              <a:buNone/>
            </a:pPr>
            <a:r>
              <a:rPr lang="en-GB" sz="1600" b="1">
                <a:solidFill>
                  <a:srgbClr val="24CABF"/>
                </a:solidFill>
                <a:latin typeface="Century Gothic"/>
              </a:rPr>
              <a:t>Transparency</a:t>
            </a:r>
            <a:endParaRPr lang="en-US" sz="1600" b="1">
              <a:solidFill>
                <a:srgbClr val="24CABF"/>
              </a:solidFill>
              <a:latin typeface="Century Gothic"/>
            </a:endParaRPr>
          </a:p>
          <a:p>
            <a:pPr marL="0" indent="0">
              <a:buNone/>
            </a:pPr>
            <a:r>
              <a:rPr lang="en-GB" sz="1600">
                <a:latin typeface="Century Gothic"/>
              </a:rPr>
              <a:t>Raposo (2024) - Outlines criteria for transparency in AI systems including disclosing:</a:t>
            </a:r>
          </a:p>
          <a:p>
            <a:r>
              <a:rPr lang="en-GB" sz="1600">
                <a:latin typeface="Century Gothic"/>
              </a:rPr>
              <a:t>The purpose of the model</a:t>
            </a:r>
          </a:p>
          <a:p>
            <a:r>
              <a:rPr lang="en-GB" sz="1600">
                <a:latin typeface="Century Gothic"/>
              </a:rPr>
              <a:t>Data used in training - including whether this is personal or sensitive</a:t>
            </a:r>
          </a:p>
          <a:p>
            <a:r>
              <a:rPr lang="en-GB" sz="1600">
                <a:latin typeface="Century Gothic"/>
              </a:rPr>
              <a:t>Algorithms and development</a:t>
            </a:r>
          </a:p>
          <a:p>
            <a:r>
              <a:rPr lang="en-GB" sz="1600">
                <a:latin typeface="Century Gothic"/>
              </a:rPr>
              <a:t>Performance metrics - accuracy, precision, recall</a:t>
            </a:r>
          </a:p>
          <a:p>
            <a:r>
              <a:rPr lang="en-GB" sz="1600">
                <a:latin typeface="Century Gothic"/>
              </a:rPr>
              <a:t>Biases and their solutions</a:t>
            </a:r>
          </a:p>
          <a:p>
            <a:r>
              <a:rPr lang="en-GB" sz="1600">
                <a:latin typeface="Century Gothic"/>
              </a:rPr>
              <a:t>Human monitoring and responsibility</a:t>
            </a:r>
          </a:p>
          <a:p>
            <a:r>
              <a:rPr lang="en-GB" sz="1600">
                <a:latin typeface="Century Gothic"/>
              </a:rPr>
              <a:t>Legal compliance</a:t>
            </a:r>
          </a:p>
          <a:p>
            <a:r>
              <a:rPr lang="en-GB" sz="1600">
                <a:latin typeface="Century Gothic"/>
              </a:rPr>
              <a:t>Underlying reasoning</a:t>
            </a:r>
          </a:p>
        </p:txBody>
      </p:sp>
      <p:sp>
        <p:nvSpPr>
          <p:cNvPr id="4" name="Content Placeholder 3">
            <a:extLst>
              <a:ext uri="{FF2B5EF4-FFF2-40B4-BE49-F238E27FC236}">
                <a16:creationId xmlns:a16="http://schemas.microsoft.com/office/drawing/2014/main" id="{0C9653BD-A7C5-F833-1A9F-866C19BE7E36}"/>
              </a:ext>
            </a:extLst>
          </p:cNvPr>
          <p:cNvSpPr>
            <a:spLocks noGrp="1"/>
          </p:cNvSpPr>
          <p:nvPr>
            <p:ph sz="half" idx="2"/>
          </p:nvPr>
        </p:nvSpPr>
        <p:spPr>
          <a:xfrm>
            <a:off x="7298282" y="2222287"/>
            <a:ext cx="4717186" cy="4430843"/>
          </a:xfrm>
        </p:spPr>
        <p:txBody>
          <a:bodyPr vert="horz" lIns="91440" tIns="45720" rIns="91440" bIns="45720" rtlCol="0" anchor="t">
            <a:noAutofit/>
          </a:bodyPr>
          <a:lstStyle/>
          <a:p>
            <a:pPr marL="0" indent="0">
              <a:buNone/>
            </a:pPr>
            <a:r>
              <a:rPr lang="en-GB" sz="1600" b="1">
                <a:solidFill>
                  <a:srgbClr val="24CABF"/>
                </a:solidFill>
                <a:latin typeface="Century Gothic"/>
              </a:rPr>
              <a:t>Explainability</a:t>
            </a:r>
            <a:endParaRPr lang="en-US" sz="1600">
              <a:solidFill>
                <a:srgbClr val="24CABF"/>
              </a:solidFill>
              <a:latin typeface="Century Gothic"/>
            </a:endParaRPr>
          </a:p>
          <a:p>
            <a:pPr marL="0" indent="0">
              <a:buNone/>
            </a:pPr>
            <a:r>
              <a:rPr lang="en-GB" sz="1600">
                <a:latin typeface="Century Gothic"/>
              </a:rPr>
              <a:t>Boch et al., (2023)</a:t>
            </a:r>
          </a:p>
          <a:p>
            <a:pPr marL="0" indent="0">
              <a:buNone/>
            </a:pPr>
            <a:r>
              <a:rPr lang="en-GB" sz="1600">
                <a:latin typeface="Century Gothic"/>
              </a:rPr>
              <a:t>Technical explainability</a:t>
            </a:r>
          </a:p>
          <a:p>
            <a:r>
              <a:rPr lang="en-GB" sz="1600">
                <a:latin typeface="Century Gothic"/>
              </a:rPr>
              <a:t>explaining mathematical weighting and prioritisation of the statistical model</a:t>
            </a:r>
          </a:p>
          <a:p>
            <a:r>
              <a:rPr lang="en-GB" sz="1600">
                <a:latin typeface="Century Gothic"/>
              </a:rPr>
              <a:t>The information that is used to make the decision</a:t>
            </a:r>
          </a:p>
          <a:p>
            <a:r>
              <a:rPr lang="en-GB" sz="1600">
                <a:latin typeface="Century Gothic"/>
              </a:rPr>
              <a:t>Currently no regulations for levels of explainability – GDPR expects data to be processed in a transparent way</a:t>
            </a:r>
          </a:p>
          <a:p>
            <a:pPr marL="0" indent="0">
              <a:buNone/>
            </a:pPr>
            <a:r>
              <a:rPr lang="en-GB" sz="1600">
                <a:latin typeface="Century Gothic"/>
              </a:rPr>
              <a:t>Socio-technical explainability</a:t>
            </a:r>
          </a:p>
          <a:p>
            <a:r>
              <a:rPr lang="en-GB" sz="1600">
                <a:latin typeface="Century Gothic"/>
              </a:rPr>
              <a:t>Context for usage</a:t>
            </a:r>
          </a:p>
        </p:txBody>
      </p:sp>
      <p:cxnSp>
        <p:nvCxnSpPr>
          <p:cNvPr id="5" name="Straight Arrow Connector 4">
            <a:extLst>
              <a:ext uri="{FF2B5EF4-FFF2-40B4-BE49-F238E27FC236}">
                <a16:creationId xmlns:a16="http://schemas.microsoft.com/office/drawing/2014/main" id="{A5939BE5-9B5B-1F6C-2B8E-B1AE8B8B0EBD}"/>
              </a:ext>
            </a:extLst>
          </p:cNvPr>
          <p:cNvCxnSpPr>
            <a:cxnSpLocks/>
          </p:cNvCxnSpPr>
          <p:nvPr/>
        </p:nvCxnSpPr>
        <p:spPr>
          <a:xfrm>
            <a:off x="6039722" y="2213164"/>
            <a:ext cx="10026" cy="4435238"/>
          </a:xfrm>
          <a:prstGeom prst="straightConnector1">
            <a:avLst/>
          </a:prstGeom>
          <a:ln w="12700">
            <a:prstDash val="soli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886E076-7CEA-9E67-9277-D6DEB18B9D1B}"/>
              </a:ext>
            </a:extLst>
          </p:cNvPr>
          <p:cNvPicPr>
            <a:picLocks noChangeAspect="1"/>
          </p:cNvPicPr>
          <p:nvPr/>
        </p:nvPicPr>
        <p:blipFill>
          <a:blip r:embed="rId3">
            <a:extLst>
              <a:ext uri="{28A0092B-C50C-407E-A947-70E740481C1C}">
                <a14:useLocalDpi xmlns:a14="http://schemas.microsoft.com/office/drawing/2010/main" val="0"/>
              </a:ext>
            </a:extLst>
          </a:blip>
          <a:srcRect l="144" r="144"/>
          <a:stretch/>
        </p:blipFill>
        <p:spPr>
          <a:xfrm>
            <a:off x="4978630" y="4330375"/>
            <a:ext cx="2112521" cy="2328595"/>
          </a:xfrm>
          <a:prstGeom prst="rect">
            <a:avLst/>
          </a:prstGeom>
        </p:spPr>
      </p:pic>
    </p:spTree>
    <p:extLst>
      <p:ext uri="{BB962C8B-B14F-4D97-AF65-F5344CB8AC3E}">
        <p14:creationId xmlns:p14="http://schemas.microsoft.com/office/powerpoint/2010/main" val="3188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B55C-9656-589D-C6FB-224B0E839855}"/>
              </a:ext>
            </a:extLst>
          </p:cNvPr>
          <p:cNvSpPr>
            <a:spLocks noGrp="1"/>
          </p:cNvSpPr>
          <p:nvPr>
            <p:ph type="title"/>
          </p:nvPr>
        </p:nvSpPr>
        <p:spPr/>
        <p:txBody>
          <a:bodyPr/>
          <a:lstStyle/>
          <a:p>
            <a:r>
              <a:rPr lang="en-GB"/>
              <a:t>Barriers to Transparency</a:t>
            </a:r>
          </a:p>
        </p:txBody>
      </p:sp>
      <p:sp>
        <p:nvSpPr>
          <p:cNvPr id="3" name="Content Placeholder 2">
            <a:extLst>
              <a:ext uri="{FF2B5EF4-FFF2-40B4-BE49-F238E27FC236}">
                <a16:creationId xmlns:a16="http://schemas.microsoft.com/office/drawing/2014/main" id="{B23C8C0C-8796-50B9-05FA-31C9E5C6E915}"/>
              </a:ext>
            </a:extLst>
          </p:cNvPr>
          <p:cNvSpPr>
            <a:spLocks noGrp="1"/>
          </p:cNvSpPr>
          <p:nvPr>
            <p:ph idx="1"/>
          </p:nvPr>
        </p:nvSpPr>
        <p:spPr>
          <a:xfrm>
            <a:off x="808686" y="2222287"/>
            <a:ext cx="10574626" cy="4398511"/>
          </a:xfrm>
        </p:spPr>
        <p:txBody>
          <a:bodyPr vert="horz" lIns="91440" tIns="45720" rIns="91440" bIns="45720" rtlCol="0" anchor="t">
            <a:normAutofit/>
          </a:bodyPr>
          <a:lstStyle/>
          <a:p>
            <a:pPr marL="0" indent="0">
              <a:lnSpc>
                <a:spcPct val="110000"/>
              </a:lnSpc>
              <a:buNone/>
            </a:pPr>
            <a:r>
              <a:rPr lang="en-GB" sz="1600">
                <a:latin typeface="Century Gothic"/>
                <a:ea typeface="Source Sans Pro"/>
              </a:rPr>
              <a:t>Hatherley, Sparrow, and Howard (2022) argued that within the field of medical AI Deep learning often has higher accuracy than more interpretable models.</a:t>
            </a:r>
            <a:endParaRPr lang="en-US" sz="1600"/>
          </a:p>
          <a:p>
            <a:pPr marL="0" indent="0">
              <a:lnSpc>
                <a:spcPct val="110000"/>
              </a:lnSpc>
              <a:buNone/>
            </a:pPr>
            <a:endParaRPr lang="en-GB" sz="1600">
              <a:latin typeface="Century Gothic"/>
              <a:ea typeface="Source Sans Pro"/>
            </a:endParaRPr>
          </a:p>
          <a:p>
            <a:pPr marL="0" indent="0">
              <a:lnSpc>
                <a:spcPct val="110000"/>
              </a:lnSpc>
              <a:buNone/>
            </a:pPr>
            <a:r>
              <a:rPr lang="en-GB" sz="1600">
                <a:latin typeface="Century Gothic"/>
                <a:ea typeface="Source Sans Pro"/>
              </a:rPr>
              <a:t>Zhang and Zhang (2023):</a:t>
            </a:r>
            <a:endParaRPr lang="en-GB"/>
          </a:p>
          <a:p>
            <a:pPr>
              <a:lnSpc>
                <a:spcPct val="110000"/>
              </a:lnSpc>
            </a:pPr>
            <a:r>
              <a:rPr lang="en-GB" sz="1600">
                <a:latin typeface="Century Gothic"/>
                <a:ea typeface="Source Sans Pro"/>
              </a:rPr>
              <a:t>Complexity of the algorithms</a:t>
            </a:r>
            <a:endParaRPr lang="en-GB"/>
          </a:p>
          <a:p>
            <a:pPr>
              <a:lnSpc>
                <a:spcPct val="110000"/>
              </a:lnSpc>
            </a:pPr>
            <a:r>
              <a:rPr lang="en-GB" sz="1600">
                <a:latin typeface="Century Gothic"/>
                <a:ea typeface="Source Sans Pro"/>
              </a:rPr>
              <a:t>Non-technical peoples understanding of programming</a:t>
            </a:r>
            <a:endParaRPr lang="en-GB"/>
          </a:p>
          <a:p>
            <a:pPr>
              <a:lnSpc>
                <a:spcPct val="110000"/>
              </a:lnSpc>
            </a:pPr>
            <a:r>
              <a:rPr lang="en-GB" sz="1600">
                <a:latin typeface="Century Gothic"/>
                <a:ea typeface="Source Sans Pro"/>
              </a:rPr>
              <a:t>Trade secrets</a:t>
            </a:r>
            <a:endParaRPr lang="en-GB"/>
          </a:p>
          <a:p>
            <a:pPr>
              <a:lnSpc>
                <a:spcPct val="110000"/>
              </a:lnSpc>
            </a:pPr>
            <a:endParaRPr lang="en-GB" sz="1600">
              <a:latin typeface="Century Gothic"/>
              <a:ea typeface="Source Sans Pro"/>
            </a:endParaRPr>
          </a:p>
          <a:p>
            <a:pPr marL="0" indent="0">
              <a:buNone/>
            </a:pPr>
            <a:r>
              <a:rPr lang="en-GB" sz="1600" err="1">
                <a:latin typeface="Century Gothic"/>
              </a:rPr>
              <a:t>Raposo</a:t>
            </a:r>
            <a:r>
              <a:rPr lang="en-GB" sz="1600">
                <a:latin typeface="Century Gothic"/>
              </a:rPr>
              <a:t> (2024):</a:t>
            </a:r>
            <a:endParaRPr lang="en-US" sz="1600">
              <a:latin typeface="Century Gothic"/>
            </a:endParaRPr>
          </a:p>
          <a:p>
            <a:r>
              <a:rPr lang="en-GB" sz="1600">
                <a:latin typeface="Century Gothic"/>
              </a:rPr>
              <a:t>Maintaining a competitive advantage – safeguarding algorithms and other intellectual property</a:t>
            </a:r>
          </a:p>
          <a:p>
            <a:r>
              <a:rPr lang="en-GB" sz="1600">
                <a:latin typeface="Century Gothic"/>
              </a:rPr>
              <a:t>Concerns over non-compliance of laws</a:t>
            </a:r>
          </a:p>
        </p:txBody>
      </p:sp>
      <p:pic>
        <p:nvPicPr>
          <p:cNvPr id="4" name="Graphic 3" descr="Brainstorm outline">
            <a:extLst>
              <a:ext uri="{FF2B5EF4-FFF2-40B4-BE49-F238E27FC236}">
                <a16:creationId xmlns:a16="http://schemas.microsoft.com/office/drawing/2014/main" id="{3B00F766-9594-BFC1-A4E8-A8F8A3E04D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0011" y="4205037"/>
            <a:ext cx="1379860" cy="1382747"/>
          </a:xfrm>
          <a:prstGeom prst="rect">
            <a:avLst/>
          </a:prstGeom>
        </p:spPr>
      </p:pic>
      <p:pic>
        <p:nvPicPr>
          <p:cNvPr id="5" name="Graphic 4" descr="Scatterplot with solid fill">
            <a:extLst>
              <a:ext uri="{FF2B5EF4-FFF2-40B4-BE49-F238E27FC236}">
                <a16:creationId xmlns:a16="http://schemas.microsoft.com/office/drawing/2014/main" id="{44B37549-4C43-1975-6352-D47DBBCE83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0010" y="2550694"/>
            <a:ext cx="1375610" cy="1375610"/>
          </a:xfrm>
          <a:prstGeom prst="rect">
            <a:avLst/>
          </a:prstGeom>
        </p:spPr>
      </p:pic>
      <p:pic>
        <p:nvPicPr>
          <p:cNvPr id="7" name="Graphic 6" descr="Doctor female with solid fill">
            <a:extLst>
              <a:ext uri="{FF2B5EF4-FFF2-40B4-BE49-F238E27FC236}">
                <a16:creationId xmlns:a16="http://schemas.microsoft.com/office/drawing/2014/main" id="{B971BFC9-1A7A-A040-5BA7-68949F512A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5221" y="3362826"/>
            <a:ext cx="1372722" cy="1375610"/>
          </a:xfrm>
          <a:prstGeom prst="rect">
            <a:avLst/>
          </a:prstGeom>
        </p:spPr>
      </p:pic>
    </p:spTree>
    <p:extLst>
      <p:ext uri="{BB962C8B-B14F-4D97-AF65-F5344CB8AC3E}">
        <p14:creationId xmlns:p14="http://schemas.microsoft.com/office/powerpoint/2010/main" val="313605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34BF-65B5-E543-3B35-3656D32AE579}"/>
              </a:ext>
            </a:extLst>
          </p:cNvPr>
          <p:cNvSpPr>
            <a:spLocks noGrp="1"/>
          </p:cNvSpPr>
          <p:nvPr>
            <p:ph type="title"/>
          </p:nvPr>
        </p:nvSpPr>
        <p:spPr/>
        <p:txBody>
          <a:bodyPr/>
          <a:lstStyle/>
          <a:p>
            <a:r>
              <a:rPr lang="en-GB"/>
              <a:t>Solutions - Transparency</a:t>
            </a:r>
          </a:p>
        </p:txBody>
      </p:sp>
      <p:sp>
        <p:nvSpPr>
          <p:cNvPr id="3" name="Content Placeholder 2">
            <a:extLst>
              <a:ext uri="{FF2B5EF4-FFF2-40B4-BE49-F238E27FC236}">
                <a16:creationId xmlns:a16="http://schemas.microsoft.com/office/drawing/2014/main" id="{1F43CF56-4079-FA7B-DEA5-06722FD28097}"/>
              </a:ext>
            </a:extLst>
          </p:cNvPr>
          <p:cNvSpPr>
            <a:spLocks noGrp="1"/>
          </p:cNvSpPr>
          <p:nvPr>
            <p:ph idx="1"/>
          </p:nvPr>
        </p:nvSpPr>
        <p:spPr>
          <a:xfrm>
            <a:off x="808686" y="2222287"/>
            <a:ext cx="10043232" cy="3636511"/>
          </a:xfrm>
        </p:spPr>
        <p:txBody>
          <a:bodyPr vert="horz" lIns="91440" tIns="45720" rIns="91440" bIns="45720" rtlCol="0" anchor="t">
            <a:normAutofit/>
          </a:bodyPr>
          <a:lstStyle/>
          <a:p>
            <a:pPr marL="0" indent="0">
              <a:buNone/>
            </a:pPr>
            <a:r>
              <a:rPr lang="en-GB" sz="1600">
                <a:latin typeface="Century Gothic"/>
              </a:rPr>
              <a:t>Many people have expressed the need for transparency in Surgical AI, however, no regulations or guidelines currently exist for this. Many articles have put forwards ideas about what should be disclosed to aid transparency:</a:t>
            </a:r>
          </a:p>
          <a:p>
            <a:pPr marL="0" indent="0">
              <a:buNone/>
            </a:pPr>
            <a:endParaRPr lang="en-GB" sz="1600">
              <a:latin typeface="Century Gothic"/>
            </a:endParaRPr>
          </a:p>
          <a:p>
            <a:r>
              <a:rPr lang="en-GB" sz="1600">
                <a:latin typeface="Century Gothic"/>
              </a:rPr>
              <a:t>Providing the training data used to create AI algorithms to indicate the model's suitability for the intended population (Collins et al., 2022). </a:t>
            </a:r>
          </a:p>
          <a:p>
            <a:endParaRPr lang="en-GB" sz="1600">
              <a:latin typeface="Century Gothic"/>
            </a:endParaRPr>
          </a:p>
          <a:p>
            <a:r>
              <a:rPr lang="en-GB" sz="1600">
                <a:latin typeface="Century Gothic"/>
              </a:rPr>
              <a:t>Feedback should be available in real-time during AI driven robotic surgery (Collins et al., 2022).</a:t>
            </a:r>
          </a:p>
          <a:p>
            <a:endParaRPr lang="en-GB" sz="1600">
              <a:latin typeface="Century Gothic"/>
            </a:endParaRPr>
          </a:p>
          <a:p>
            <a:r>
              <a:rPr lang="en-GB" sz="1600">
                <a:latin typeface="Century Gothic"/>
              </a:rPr>
              <a:t>Incident reports should be available to enable healthcare professionals to report problems with the system (</a:t>
            </a:r>
            <a:r>
              <a:rPr lang="en-GB" sz="1600" err="1">
                <a:latin typeface="Century Gothic"/>
              </a:rPr>
              <a:t>Elendu</a:t>
            </a:r>
            <a:r>
              <a:rPr lang="en-GB" sz="1600">
                <a:latin typeface="Century Gothic"/>
              </a:rPr>
              <a:t> et al., 2023).</a:t>
            </a:r>
          </a:p>
          <a:p>
            <a:endParaRPr lang="en-GB" sz="1200">
              <a:latin typeface="Century Gothic"/>
            </a:endParaRPr>
          </a:p>
          <a:p>
            <a:endParaRPr lang="en-GB" sz="1200">
              <a:latin typeface="Century Gothic"/>
            </a:endParaRPr>
          </a:p>
          <a:p>
            <a:endParaRPr lang="en-GB"/>
          </a:p>
        </p:txBody>
      </p:sp>
      <p:pic>
        <p:nvPicPr>
          <p:cNvPr id="4" name="Graphic 3" descr="Cmd Terminal with solid fill">
            <a:extLst>
              <a:ext uri="{FF2B5EF4-FFF2-40B4-BE49-F238E27FC236}">
                <a16:creationId xmlns:a16="http://schemas.microsoft.com/office/drawing/2014/main" id="{2F0AF1C1-8F10-B2AA-5E48-DA825F093A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2063" y="4285247"/>
            <a:ext cx="1372722" cy="1375610"/>
          </a:xfrm>
          <a:prstGeom prst="rect">
            <a:avLst/>
          </a:prstGeom>
        </p:spPr>
      </p:pic>
      <p:pic>
        <p:nvPicPr>
          <p:cNvPr id="5" name="Graphic 4" descr="Warning with solid fill">
            <a:extLst>
              <a:ext uri="{FF2B5EF4-FFF2-40B4-BE49-F238E27FC236}">
                <a16:creationId xmlns:a16="http://schemas.microsoft.com/office/drawing/2014/main" id="{446A23A2-0AD2-DCE6-7EA6-14B1D508FA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2064" y="5478379"/>
            <a:ext cx="1372722" cy="1375610"/>
          </a:xfrm>
          <a:prstGeom prst="rect">
            <a:avLst/>
          </a:prstGeom>
        </p:spPr>
      </p:pic>
      <p:pic>
        <p:nvPicPr>
          <p:cNvPr id="6" name="Graphic 5" descr="Group with solid fill">
            <a:extLst>
              <a:ext uri="{FF2B5EF4-FFF2-40B4-BE49-F238E27FC236}">
                <a16:creationId xmlns:a16="http://schemas.microsoft.com/office/drawing/2014/main" id="{D92DFC88-104A-945C-8A9B-2054FE1242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2063" y="1898984"/>
            <a:ext cx="1372722" cy="1375610"/>
          </a:xfrm>
          <a:prstGeom prst="rect">
            <a:avLst/>
          </a:prstGeom>
        </p:spPr>
      </p:pic>
      <p:pic>
        <p:nvPicPr>
          <p:cNvPr id="7" name="Graphic 6" descr="Group outline">
            <a:extLst>
              <a:ext uri="{FF2B5EF4-FFF2-40B4-BE49-F238E27FC236}">
                <a16:creationId xmlns:a16="http://schemas.microsoft.com/office/drawing/2014/main" id="{76D1352E-C955-1567-2093-2DB455C8F4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84543" y="3092116"/>
            <a:ext cx="1382749" cy="1385636"/>
          </a:xfrm>
          <a:prstGeom prst="rect">
            <a:avLst/>
          </a:prstGeom>
        </p:spPr>
      </p:pic>
    </p:spTree>
    <p:extLst>
      <p:ext uri="{BB962C8B-B14F-4D97-AF65-F5344CB8AC3E}">
        <p14:creationId xmlns:p14="http://schemas.microsoft.com/office/powerpoint/2010/main" val="3965836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C94-5214-882C-D09A-1C7921B2E3AB}"/>
              </a:ext>
            </a:extLst>
          </p:cNvPr>
          <p:cNvSpPr>
            <a:spLocks noGrp="1"/>
          </p:cNvSpPr>
          <p:nvPr>
            <p:ph type="title"/>
          </p:nvPr>
        </p:nvSpPr>
        <p:spPr/>
        <p:txBody>
          <a:bodyPr/>
          <a:lstStyle/>
          <a:p>
            <a:r>
              <a:rPr lang="en-GB"/>
              <a:t>Group Member Contributions</a:t>
            </a:r>
            <a:endParaRPr lang="en-US"/>
          </a:p>
        </p:txBody>
      </p:sp>
      <p:graphicFrame>
        <p:nvGraphicFramePr>
          <p:cNvPr id="5" name="Table 4">
            <a:extLst>
              <a:ext uri="{FF2B5EF4-FFF2-40B4-BE49-F238E27FC236}">
                <a16:creationId xmlns:a16="http://schemas.microsoft.com/office/drawing/2014/main" id="{2FFD29DD-A016-39C7-CD74-B5FC83914BC0}"/>
              </a:ext>
            </a:extLst>
          </p:cNvPr>
          <p:cNvGraphicFramePr>
            <a:graphicFrameLocks noGrp="1"/>
          </p:cNvGraphicFramePr>
          <p:nvPr>
            <p:extLst>
              <p:ext uri="{D42A27DB-BD31-4B8C-83A1-F6EECF244321}">
                <p14:modId xmlns:p14="http://schemas.microsoft.com/office/powerpoint/2010/main" val="1836002116"/>
              </p:ext>
            </p:extLst>
          </p:nvPr>
        </p:nvGraphicFramePr>
        <p:xfrm>
          <a:off x="963195" y="2475038"/>
          <a:ext cx="10264292" cy="3972680"/>
        </p:xfrm>
        <a:graphic>
          <a:graphicData uri="http://schemas.openxmlformats.org/drawingml/2006/table">
            <a:tbl>
              <a:tblPr firstRow="1" bandRow="1">
                <a:tableStyleId>{5C22544A-7EE6-4342-B048-85BDC9FD1C3A}</a:tableStyleId>
              </a:tblPr>
              <a:tblGrid>
                <a:gridCol w="5132146">
                  <a:extLst>
                    <a:ext uri="{9D8B030D-6E8A-4147-A177-3AD203B41FA5}">
                      <a16:colId xmlns:a16="http://schemas.microsoft.com/office/drawing/2014/main" val="951601262"/>
                    </a:ext>
                  </a:extLst>
                </a:gridCol>
                <a:gridCol w="5132146">
                  <a:extLst>
                    <a:ext uri="{9D8B030D-6E8A-4147-A177-3AD203B41FA5}">
                      <a16:colId xmlns:a16="http://schemas.microsoft.com/office/drawing/2014/main" val="1968425686"/>
                    </a:ext>
                  </a:extLst>
                </a:gridCol>
              </a:tblGrid>
              <a:tr h="496585">
                <a:tc>
                  <a:txBody>
                    <a:bodyPr/>
                    <a:lstStyle/>
                    <a:p>
                      <a:pPr algn="ctr"/>
                      <a:r>
                        <a:rPr lang="en-GB"/>
                        <a:t>Slides – Ethical Principle (Ethical Concern)</a:t>
                      </a:r>
                    </a:p>
                  </a:txBody>
                  <a:tcPr anchor="ctr"/>
                </a:tc>
                <a:tc>
                  <a:txBody>
                    <a:bodyPr/>
                    <a:lstStyle/>
                    <a:p>
                      <a:pPr algn="ctr"/>
                      <a:r>
                        <a:rPr lang="en-GB"/>
                        <a:t>Group Member</a:t>
                      </a:r>
                    </a:p>
                  </a:txBody>
                  <a:tcPr anchor="ctr"/>
                </a:tc>
                <a:extLst>
                  <a:ext uri="{0D108BD9-81ED-4DB2-BD59-A6C34878D82A}">
                    <a16:rowId xmlns:a16="http://schemas.microsoft.com/office/drawing/2014/main" val="4166666046"/>
                  </a:ext>
                </a:extLst>
              </a:tr>
              <a:tr h="496585">
                <a:tc>
                  <a:txBody>
                    <a:bodyPr/>
                    <a:lstStyle/>
                    <a:p>
                      <a:pPr algn="ctr"/>
                      <a:r>
                        <a:rPr lang="en-GB" b="1"/>
                        <a:t>Introduction</a:t>
                      </a:r>
                    </a:p>
                  </a:txBody>
                  <a:tcPr anchor="ctr"/>
                </a:tc>
                <a:tc>
                  <a:txBody>
                    <a:bodyPr/>
                    <a:lstStyle/>
                    <a:p>
                      <a:pPr algn="ctr"/>
                      <a:r>
                        <a:rPr lang="en-GB"/>
                        <a:t>Asad, Liam and Elyse</a:t>
                      </a:r>
                    </a:p>
                  </a:txBody>
                  <a:tcPr anchor="ctr"/>
                </a:tc>
                <a:extLst>
                  <a:ext uri="{0D108BD9-81ED-4DB2-BD59-A6C34878D82A}">
                    <a16:rowId xmlns:a16="http://schemas.microsoft.com/office/drawing/2014/main" val="296760663"/>
                  </a:ext>
                </a:extLst>
              </a:tr>
              <a:tr h="496585">
                <a:tc>
                  <a:txBody>
                    <a:bodyPr/>
                    <a:lstStyle/>
                    <a:p>
                      <a:pPr algn="ctr"/>
                      <a:r>
                        <a:rPr lang="en-GB" b="1"/>
                        <a:t>Non-maleficence (Value misalignment)</a:t>
                      </a:r>
                    </a:p>
                  </a:txBody>
                  <a:tcPr anchor="ctr"/>
                </a:tc>
                <a:tc>
                  <a:txBody>
                    <a:bodyPr/>
                    <a:lstStyle/>
                    <a:p>
                      <a:pPr algn="ctr"/>
                      <a:r>
                        <a:rPr lang="en-GB"/>
                        <a:t>Krishna</a:t>
                      </a:r>
                    </a:p>
                  </a:txBody>
                  <a:tcPr anchor="ctr"/>
                </a:tc>
                <a:extLst>
                  <a:ext uri="{0D108BD9-81ED-4DB2-BD59-A6C34878D82A}">
                    <a16:rowId xmlns:a16="http://schemas.microsoft.com/office/drawing/2014/main" val="614584146"/>
                  </a:ext>
                </a:extLst>
              </a:tr>
              <a:tr h="496585">
                <a:tc>
                  <a:txBody>
                    <a:bodyPr/>
                    <a:lstStyle/>
                    <a:p>
                      <a:pPr algn="ctr"/>
                      <a:r>
                        <a:rPr lang="en-GB" b="1"/>
                        <a:t>Accountability (Legal liability)</a:t>
                      </a:r>
                    </a:p>
                  </a:txBody>
                  <a:tcPr anchor="ctr"/>
                </a:tc>
                <a:tc>
                  <a:txBody>
                    <a:bodyPr/>
                    <a:lstStyle/>
                    <a:p>
                      <a:pPr algn="ctr"/>
                      <a:r>
                        <a:rPr lang="en-GB"/>
                        <a:t>Liam</a:t>
                      </a:r>
                    </a:p>
                  </a:txBody>
                  <a:tcPr anchor="ctr"/>
                </a:tc>
                <a:extLst>
                  <a:ext uri="{0D108BD9-81ED-4DB2-BD59-A6C34878D82A}">
                    <a16:rowId xmlns:a16="http://schemas.microsoft.com/office/drawing/2014/main" val="1911031365"/>
                  </a:ext>
                </a:extLst>
              </a:tr>
              <a:tr h="496585">
                <a:tc>
                  <a:txBody>
                    <a:bodyPr/>
                    <a:lstStyle/>
                    <a:p>
                      <a:pPr algn="ctr"/>
                      <a:r>
                        <a:rPr lang="en-GB" b="1"/>
                        <a:t>Transparency (Black-box problem)</a:t>
                      </a:r>
                    </a:p>
                  </a:txBody>
                  <a:tcPr anchor="ctr"/>
                </a:tc>
                <a:tc>
                  <a:txBody>
                    <a:bodyPr/>
                    <a:lstStyle/>
                    <a:p>
                      <a:pPr algn="ctr"/>
                      <a:r>
                        <a:rPr lang="en-GB"/>
                        <a:t>Elyse</a:t>
                      </a:r>
                    </a:p>
                  </a:txBody>
                  <a:tcPr anchor="ctr"/>
                </a:tc>
                <a:extLst>
                  <a:ext uri="{0D108BD9-81ED-4DB2-BD59-A6C34878D82A}">
                    <a16:rowId xmlns:a16="http://schemas.microsoft.com/office/drawing/2014/main" val="2384017477"/>
                  </a:ext>
                </a:extLst>
              </a:tr>
              <a:tr h="496585">
                <a:tc>
                  <a:txBody>
                    <a:bodyPr/>
                    <a:lstStyle/>
                    <a:p>
                      <a:pPr algn="ctr"/>
                      <a:r>
                        <a:rPr lang="en-GB" b="1"/>
                        <a:t>Fairness/Bias (Bias)</a:t>
                      </a:r>
                    </a:p>
                  </a:txBody>
                  <a:tcPr anchor="ctr"/>
                </a:tc>
                <a:tc>
                  <a:txBody>
                    <a:bodyPr/>
                    <a:lstStyle/>
                    <a:p>
                      <a:pPr algn="ctr"/>
                      <a:r>
                        <a:rPr lang="en-GB"/>
                        <a:t>Asad</a:t>
                      </a:r>
                    </a:p>
                  </a:txBody>
                  <a:tcPr anchor="ctr"/>
                </a:tc>
                <a:extLst>
                  <a:ext uri="{0D108BD9-81ED-4DB2-BD59-A6C34878D82A}">
                    <a16:rowId xmlns:a16="http://schemas.microsoft.com/office/drawing/2014/main" val="1170004239"/>
                  </a:ext>
                </a:extLst>
              </a:tr>
              <a:tr h="496585">
                <a:tc>
                  <a:txBody>
                    <a:bodyPr/>
                    <a:lstStyle/>
                    <a:p>
                      <a:pPr algn="ctr"/>
                      <a:r>
                        <a:rPr lang="en-GB" b="1"/>
                        <a:t>Security/Safety (Safety challenges)</a:t>
                      </a:r>
                    </a:p>
                  </a:txBody>
                  <a:tcPr anchor="ctr"/>
                </a:tc>
                <a:tc>
                  <a:txBody>
                    <a:bodyPr/>
                    <a:lstStyle/>
                    <a:p>
                      <a:pPr algn="ctr"/>
                      <a:r>
                        <a:rPr lang="en-GB"/>
                        <a:t>Mohsin</a:t>
                      </a:r>
                    </a:p>
                  </a:txBody>
                  <a:tcPr anchor="ctr"/>
                </a:tc>
                <a:extLst>
                  <a:ext uri="{0D108BD9-81ED-4DB2-BD59-A6C34878D82A}">
                    <a16:rowId xmlns:a16="http://schemas.microsoft.com/office/drawing/2014/main" val="2590428801"/>
                  </a:ext>
                </a:extLst>
              </a:tr>
              <a:tr h="496585">
                <a:tc>
                  <a:txBody>
                    <a:bodyPr/>
                    <a:lstStyle/>
                    <a:p>
                      <a:pPr algn="ctr"/>
                      <a:r>
                        <a:rPr lang="en-GB" b="1"/>
                        <a:t>Conclusion</a:t>
                      </a:r>
                    </a:p>
                  </a:txBody>
                  <a:tcPr anchor="ctr"/>
                </a:tc>
                <a:tc>
                  <a:txBody>
                    <a:bodyPr/>
                    <a:lstStyle/>
                    <a:p>
                      <a:pPr algn="ctr"/>
                      <a:r>
                        <a:rPr lang="en-GB"/>
                        <a:t>Krishna and Mohsin</a:t>
                      </a:r>
                    </a:p>
                  </a:txBody>
                  <a:tcPr anchor="ctr"/>
                </a:tc>
                <a:extLst>
                  <a:ext uri="{0D108BD9-81ED-4DB2-BD59-A6C34878D82A}">
                    <a16:rowId xmlns:a16="http://schemas.microsoft.com/office/drawing/2014/main" val="2064780491"/>
                  </a:ext>
                </a:extLst>
              </a:tr>
            </a:tbl>
          </a:graphicData>
        </a:graphic>
      </p:graphicFrame>
    </p:spTree>
    <p:extLst>
      <p:ext uri="{BB962C8B-B14F-4D97-AF65-F5344CB8AC3E}">
        <p14:creationId xmlns:p14="http://schemas.microsoft.com/office/powerpoint/2010/main" val="3575410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FDD9-C330-1672-349B-680A0AFB4828}"/>
              </a:ext>
            </a:extLst>
          </p:cNvPr>
          <p:cNvSpPr>
            <a:spLocks noGrp="1"/>
          </p:cNvSpPr>
          <p:nvPr>
            <p:ph type="title"/>
          </p:nvPr>
        </p:nvSpPr>
        <p:spPr/>
        <p:txBody>
          <a:bodyPr/>
          <a:lstStyle/>
          <a:p>
            <a:r>
              <a:rPr lang="en-GB"/>
              <a:t>Future Direction - Transparency</a:t>
            </a:r>
          </a:p>
        </p:txBody>
      </p:sp>
      <p:sp>
        <p:nvSpPr>
          <p:cNvPr id="3" name="Content Placeholder 2">
            <a:extLst>
              <a:ext uri="{FF2B5EF4-FFF2-40B4-BE49-F238E27FC236}">
                <a16:creationId xmlns:a16="http://schemas.microsoft.com/office/drawing/2014/main" id="{1D1CC3C6-E444-970C-9701-3A086D8E9FDE}"/>
              </a:ext>
            </a:extLst>
          </p:cNvPr>
          <p:cNvSpPr>
            <a:spLocks noGrp="1"/>
          </p:cNvSpPr>
          <p:nvPr>
            <p:ph idx="1"/>
          </p:nvPr>
        </p:nvSpPr>
        <p:spPr>
          <a:xfrm>
            <a:off x="808686" y="2611903"/>
            <a:ext cx="9812627" cy="3636511"/>
          </a:xfrm>
        </p:spPr>
        <p:txBody>
          <a:bodyPr vert="horz" lIns="91440" tIns="45720" rIns="91440" bIns="45720" rtlCol="0" anchor="ctr">
            <a:normAutofit/>
          </a:bodyPr>
          <a:lstStyle/>
          <a:p>
            <a:pPr marL="0" indent="0">
              <a:buNone/>
            </a:pPr>
            <a:r>
              <a:rPr lang="en-GB">
                <a:latin typeface="Century Gothic"/>
              </a:rPr>
              <a:t>Before fully autonomous robotic surgeries can be carried out on humans, a rigid framework needs to be created and agreed upon regarding data and training methods that must be disclosed.</a:t>
            </a:r>
          </a:p>
          <a:p>
            <a:pPr marL="0" indent="0">
              <a:buNone/>
            </a:pPr>
            <a:endParaRPr lang="en-GB">
              <a:latin typeface="Century Gothic"/>
            </a:endParaRPr>
          </a:p>
          <a:p>
            <a:pPr marL="0" indent="0">
              <a:buNone/>
            </a:pPr>
            <a:endParaRPr lang="en-GB">
              <a:latin typeface="Century Gothic"/>
            </a:endParaRPr>
          </a:p>
          <a:p>
            <a:pPr marL="0" indent="0">
              <a:buNone/>
            </a:pPr>
            <a:r>
              <a:rPr lang="en-GB">
                <a:latin typeface="Century Gothic"/>
              </a:rPr>
              <a:t>The impact transparent and black-box models must be considered with relation to other ethical concerns.</a:t>
            </a:r>
          </a:p>
          <a:p>
            <a:pPr marL="0" indent="0">
              <a:buNone/>
            </a:pPr>
            <a:r>
              <a:rPr lang="en-GB">
                <a:latin typeface="Century Gothic"/>
              </a:rPr>
              <a:t>Collins et al., (2022) highlighted the need for transparency with training data to reduce bias for features such as race or sex. </a:t>
            </a:r>
          </a:p>
          <a:p>
            <a:endParaRPr lang="en-GB"/>
          </a:p>
        </p:txBody>
      </p:sp>
      <p:pic>
        <p:nvPicPr>
          <p:cNvPr id="4" name="Graphic 3" descr="Building Brick Wall outline">
            <a:extLst>
              <a:ext uri="{FF2B5EF4-FFF2-40B4-BE49-F238E27FC236}">
                <a16:creationId xmlns:a16="http://schemas.microsoft.com/office/drawing/2014/main" id="{4AAE725B-0CA9-0DCF-A251-07B0114F0B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11852" y="2609442"/>
            <a:ext cx="1372722" cy="1375610"/>
          </a:xfrm>
          <a:prstGeom prst="rect">
            <a:avLst/>
          </a:prstGeom>
        </p:spPr>
      </p:pic>
      <p:pic>
        <p:nvPicPr>
          <p:cNvPr id="5" name="Graphic 4" descr="Family with boy with solid fill">
            <a:extLst>
              <a:ext uri="{FF2B5EF4-FFF2-40B4-BE49-F238E27FC236}">
                <a16:creationId xmlns:a16="http://schemas.microsoft.com/office/drawing/2014/main" id="{3E345589-167A-21AB-C7E6-9D7B3A076B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1853" y="4313915"/>
            <a:ext cx="1372722" cy="1375610"/>
          </a:xfrm>
          <a:prstGeom prst="rect">
            <a:avLst/>
          </a:prstGeom>
        </p:spPr>
      </p:pic>
    </p:spTree>
    <p:extLst>
      <p:ext uri="{BB962C8B-B14F-4D97-AF65-F5344CB8AC3E}">
        <p14:creationId xmlns:p14="http://schemas.microsoft.com/office/powerpoint/2010/main" val="364327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86B2-12D4-16D4-0F1F-B24E27359DB2}"/>
              </a:ext>
            </a:extLst>
          </p:cNvPr>
          <p:cNvSpPr>
            <a:spLocks noGrp="1"/>
          </p:cNvSpPr>
          <p:nvPr>
            <p:ph type="title"/>
          </p:nvPr>
        </p:nvSpPr>
        <p:spPr/>
        <p:txBody>
          <a:bodyPr/>
          <a:lstStyle/>
          <a:p>
            <a:r>
              <a:rPr lang="en-GB"/>
              <a:t>Ethical Concern – Bias</a:t>
            </a:r>
          </a:p>
        </p:txBody>
      </p:sp>
      <p:sp>
        <p:nvSpPr>
          <p:cNvPr id="38" name="Content Placeholder 2">
            <a:extLst>
              <a:ext uri="{FF2B5EF4-FFF2-40B4-BE49-F238E27FC236}">
                <a16:creationId xmlns:a16="http://schemas.microsoft.com/office/drawing/2014/main" id="{2D72945A-5C4B-411C-D741-DFE2F3D284A7}"/>
              </a:ext>
            </a:extLst>
          </p:cNvPr>
          <p:cNvSpPr txBox="1">
            <a:spLocks/>
          </p:cNvSpPr>
          <p:nvPr/>
        </p:nvSpPr>
        <p:spPr>
          <a:xfrm>
            <a:off x="818712" y="2203236"/>
            <a:ext cx="7675669" cy="4207575"/>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l">
              <a:buNone/>
            </a:pPr>
            <a:r>
              <a:rPr lang="en-GB" b="1" i="0">
                <a:effectLst/>
                <a:latin typeface="+mj-lt"/>
              </a:rPr>
              <a:t>What is bias in AI?</a:t>
            </a:r>
            <a:endParaRPr lang="en-GB" b="0" i="0">
              <a:effectLst/>
              <a:latin typeface="+mj-lt"/>
            </a:endParaRPr>
          </a:p>
          <a:p>
            <a:pPr algn="l"/>
            <a:r>
              <a:rPr lang="en-GB" b="0" i="0">
                <a:effectLst/>
                <a:latin typeface="+mj-lt"/>
              </a:rPr>
              <a:t>Bias in AI happens when a system produces unfair or prejudiced outcomes, due to flawed data or skewed design (Mittermaier, Raza and Kvedar, 2023).</a:t>
            </a:r>
          </a:p>
          <a:p>
            <a:pPr algn="l">
              <a:lnSpc>
                <a:spcPct val="120000"/>
              </a:lnSpc>
              <a:spcBef>
                <a:spcPts val="300"/>
              </a:spcBef>
              <a:buFont typeface="Wingdings 2" panose="02070309020205020404" pitchFamily="49" charset="0"/>
              <a:buChar char=""/>
            </a:pPr>
            <a:r>
              <a:rPr lang="en-GB" b="0" i="0">
                <a:effectLst/>
                <a:latin typeface="+mj-lt"/>
              </a:rPr>
              <a:t>In </a:t>
            </a:r>
            <a:r>
              <a:rPr lang="en-GB">
                <a:latin typeface="+mj-lt"/>
              </a:rPr>
              <a:t>healthcare robotics, this can lead to Misdiagnosis or unequal access to precision surgery for certain groups </a:t>
            </a:r>
            <a:r>
              <a:rPr lang="en-GB" b="0" i="0">
                <a:effectLst/>
                <a:latin typeface="+mj-lt"/>
              </a:rPr>
              <a:t>and goes against the UK Equality Act (2010)</a:t>
            </a:r>
          </a:p>
          <a:p>
            <a:pPr marL="0" indent="0" algn="l">
              <a:lnSpc>
                <a:spcPct val="120000"/>
              </a:lnSpc>
              <a:spcBef>
                <a:spcPts val="300"/>
              </a:spcBef>
              <a:buNone/>
            </a:pPr>
            <a:r>
              <a:rPr lang="en-GB">
                <a:solidFill>
                  <a:srgbClr val="212121"/>
                </a:solidFill>
                <a:latin typeface="+mj-lt"/>
              </a:rPr>
              <a:t>k</a:t>
            </a:r>
            <a:endParaRPr lang="en-GB" b="0" i="0">
              <a:solidFill>
                <a:srgbClr val="212121"/>
              </a:solidFill>
              <a:effectLst/>
              <a:latin typeface="+mj-lt"/>
            </a:endParaRPr>
          </a:p>
          <a:p>
            <a:pPr marL="0" indent="0" algn="l">
              <a:lnSpc>
                <a:spcPct val="120000"/>
              </a:lnSpc>
              <a:spcBef>
                <a:spcPts val="300"/>
              </a:spcBef>
              <a:buNone/>
            </a:pPr>
            <a:r>
              <a:rPr lang="en-GB" b="1">
                <a:latin typeface="+mj-lt"/>
              </a:rPr>
              <a:t>Ethical Concern – Fairness and Justice</a:t>
            </a:r>
          </a:p>
          <a:p>
            <a:r>
              <a:rPr lang="en-GB">
                <a:latin typeface="+mj-lt"/>
              </a:rPr>
              <a:t>Leads to unequal treatment, misdiagnosis, or reduced access to care for underrepresented patients (Varsha, 2023).</a:t>
            </a:r>
          </a:p>
          <a:p>
            <a:r>
              <a:rPr lang="en-GB">
                <a:latin typeface="+mj-lt"/>
              </a:rPr>
              <a:t>Violates fairness (equal performance across genders/ethnicities) and justice (accountability for harm) (Ueda et al., 2024).</a:t>
            </a:r>
          </a:p>
        </p:txBody>
      </p:sp>
      <p:grpSp>
        <p:nvGrpSpPr>
          <p:cNvPr id="47" name="Group 46">
            <a:extLst>
              <a:ext uri="{FF2B5EF4-FFF2-40B4-BE49-F238E27FC236}">
                <a16:creationId xmlns:a16="http://schemas.microsoft.com/office/drawing/2014/main" id="{0FFA7DA0-DCCC-88A1-0F32-E6D746B86FA3}"/>
              </a:ext>
            </a:extLst>
          </p:cNvPr>
          <p:cNvGrpSpPr/>
          <p:nvPr/>
        </p:nvGrpSpPr>
        <p:grpSpPr>
          <a:xfrm>
            <a:off x="9021057" y="4523007"/>
            <a:ext cx="3036527" cy="2095252"/>
            <a:chOff x="11490845" y="4600018"/>
            <a:chExt cx="3036527" cy="2095252"/>
          </a:xfrm>
        </p:grpSpPr>
        <p:sp>
          <p:nvSpPr>
            <p:cNvPr id="55" name="TextBox 54">
              <a:extLst>
                <a:ext uri="{FF2B5EF4-FFF2-40B4-BE49-F238E27FC236}">
                  <a16:creationId xmlns:a16="http://schemas.microsoft.com/office/drawing/2014/main" id="{E6F9D625-F511-548B-B496-D58FFFE20D8B}"/>
                </a:ext>
              </a:extLst>
            </p:cNvPr>
            <p:cNvSpPr txBox="1"/>
            <p:nvPr/>
          </p:nvSpPr>
          <p:spPr>
            <a:xfrm>
              <a:off x="11490845" y="6172050"/>
              <a:ext cx="3036527" cy="523220"/>
            </a:xfrm>
            <a:prstGeom prst="rect">
              <a:avLst/>
            </a:prstGeom>
            <a:noFill/>
          </p:spPr>
          <p:txBody>
            <a:bodyPr wrap="square" rtlCol="0">
              <a:spAutoFit/>
            </a:bodyPr>
            <a:lstStyle/>
            <a:p>
              <a:pPr algn="ctr"/>
              <a:r>
                <a:rPr lang="en-GB" sz="1400">
                  <a:latin typeface="+mj-lt"/>
                </a:rPr>
                <a:t>Algorithm learns from biased data leading to errors</a:t>
              </a:r>
            </a:p>
          </p:txBody>
        </p:sp>
        <p:pic>
          <p:nvPicPr>
            <p:cNvPr id="56" name="Picture 55" descr="A blue scale with a green circle in the background&#10;&#10;AI-generated content may be incorrect.">
              <a:extLst>
                <a:ext uri="{FF2B5EF4-FFF2-40B4-BE49-F238E27FC236}">
                  <a16:creationId xmlns:a16="http://schemas.microsoft.com/office/drawing/2014/main" id="{EB94F77F-508B-0FB2-41C1-B4D66156BB92}"/>
                </a:ext>
              </a:extLst>
            </p:cNvPr>
            <p:cNvPicPr>
              <a:picLocks noChangeAspect="1"/>
            </p:cNvPicPr>
            <p:nvPr/>
          </p:nvPicPr>
          <p:blipFill>
            <a:blip r:embed="rId3" cstate="print">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l="25169" t="8647" r="24976" b="9751"/>
            <a:stretch/>
          </p:blipFill>
          <p:spPr>
            <a:xfrm>
              <a:off x="12174173" y="4600018"/>
              <a:ext cx="1669871" cy="1537446"/>
            </a:xfrm>
            <a:prstGeom prst="rect">
              <a:avLst/>
            </a:prstGeom>
          </p:spPr>
        </p:pic>
      </p:grpSp>
      <p:grpSp>
        <p:nvGrpSpPr>
          <p:cNvPr id="46" name="Group 45">
            <a:extLst>
              <a:ext uri="{FF2B5EF4-FFF2-40B4-BE49-F238E27FC236}">
                <a16:creationId xmlns:a16="http://schemas.microsoft.com/office/drawing/2014/main" id="{B714228F-BB6F-CE32-3152-E4F7A7E288B3}"/>
              </a:ext>
            </a:extLst>
          </p:cNvPr>
          <p:cNvGrpSpPr/>
          <p:nvPr/>
        </p:nvGrpSpPr>
        <p:grpSpPr>
          <a:xfrm>
            <a:off x="8886640" y="1954759"/>
            <a:ext cx="3305360" cy="2364728"/>
            <a:chOff x="10248913" y="-911807"/>
            <a:chExt cx="4237189" cy="3031378"/>
          </a:xfrm>
        </p:grpSpPr>
        <p:pic>
          <p:nvPicPr>
            <p:cNvPr id="57" name="Picture 56" descr="A group of people connected to each other&#10;&#10;AI-generated content may be incorrect.">
              <a:extLst>
                <a:ext uri="{FF2B5EF4-FFF2-40B4-BE49-F238E27FC236}">
                  <a16:creationId xmlns:a16="http://schemas.microsoft.com/office/drawing/2014/main" id="{1900A068-7EA9-6488-0214-36F1929D857A}"/>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l="4225" t="14390" r="12084" b="3916"/>
            <a:stretch/>
          </p:blipFill>
          <p:spPr>
            <a:xfrm>
              <a:off x="10421225" y="-477340"/>
              <a:ext cx="3528318" cy="1937314"/>
            </a:xfrm>
            <a:prstGeom prst="rect">
              <a:avLst/>
            </a:prstGeom>
          </p:spPr>
        </p:pic>
        <p:sp>
          <p:nvSpPr>
            <p:cNvPr id="58" name="TextBox 57">
              <a:extLst>
                <a:ext uri="{FF2B5EF4-FFF2-40B4-BE49-F238E27FC236}">
                  <a16:creationId xmlns:a16="http://schemas.microsoft.com/office/drawing/2014/main" id="{2DC2995B-168C-181B-A70F-A54A99D76A1E}"/>
                </a:ext>
              </a:extLst>
            </p:cNvPr>
            <p:cNvSpPr txBox="1"/>
            <p:nvPr/>
          </p:nvSpPr>
          <p:spPr>
            <a:xfrm>
              <a:off x="10532274" y="-911807"/>
              <a:ext cx="1749604" cy="471362"/>
            </a:xfrm>
            <a:prstGeom prst="rect">
              <a:avLst/>
            </a:prstGeom>
            <a:noFill/>
          </p:spPr>
          <p:txBody>
            <a:bodyPr wrap="none" rtlCol="0">
              <a:spAutoFit/>
            </a:bodyPr>
            <a:lstStyle/>
            <a:p>
              <a:r>
                <a:rPr lang="en-GB" b="1">
                  <a:latin typeface="+mj-lt"/>
                </a:rPr>
                <a:t>Population</a:t>
              </a:r>
            </a:p>
          </p:txBody>
        </p:sp>
        <p:sp>
          <p:nvSpPr>
            <p:cNvPr id="59" name="TextBox 58">
              <a:extLst>
                <a:ext uri="{FF2B5EF4-FFF2-40B4-BE49-F238E27FC236}">
                  <a16:creationId xmlns:a16="http://schemas.microsoft.com/office/drawing/2014/main" id="{F3C72F85-351C-112B-AF5A-43978A43A437}"/>
                </a:ext>
              </a:extLst>
            </p:cNvPr>
            <p:cNvSpPr txBox="1"/>
            <p:nvPr/>
          </p:nvSpPr>
          <p:spPr>
            <a:xfrm>
              <a:off x="12627145" y="-684466"/>
              <a:ext cx="1549114" cy="471362"/>
            </a:xfrm>
            <a:prstGeom prst="rect">
              <a:avLst/>
            </a:prstGeom>
            <a:noFill/>
          </p:spPr>
          <p:txBody>
            <a:bodyPr wrap="none" rtlCol="0">
              <a:spAutoFit/>
            </a:bodyPr>
            <a:lstStyle/>
            <a:p>
              <a:r>
                <a:rPr lang="en-GB" b="1">
                  <a:latin typeface="+mj-lt"/>
                </a:rPr>
                <a:t>Selection</a:t>
              </a:r>
            </a:p>
          </p:txBody>
        </p:sp>
        <p:sp>
          <p:nvSpPr>
            <p:cNvPr id="60" name="TextBox 59">
              <a:extLst>
                <a:ext uri="{FF2B5EF4-FFF2-40B4-BE49-F238E27FC236}">
                  <a16:creationId xmlns:a16="http://schemas.microsoft.com/office/drawing/2014/main" id="{93CE3A29-959E-71B6-845E-BEC03AD03391}"/>
                </a:ext>
              </a:extLst>
            </p:cNvPr>
            <p:cNvSpPr txBox="1"/>
            <p:nvPr/>
          </p:nvSpPr>
          <p:spPr>
            <a:xfrm>
              <a:off x="10248913" y="1451809"/>
              <a:ext cx="4237189" cy="667762"/>
            </a:xfrm>
            <a:prstGeom prst="rect">
              <a:avLst/>
            </a:prstGeom>
            <a:noFill/>
          </p:spPr>
          <p:txBody>
            <a:bodyPr wrap="square" rtlCol="0">
              <a:spAutoFit/>
            </a:bodyPr>
            <a:lstStyle/>
            <a:p>
              <a:pPr algn="ctr">
                <a:buNone/>
              </a:pPr>
              <a:r>
                <a:rPr lang="en-GB" sz="1400">
                  <a:latin typeface="+mj-lt"/>
                </a:rPr>
                <a:t>Selected data </a:t>
              </a:r>
              <a:r>
                <a:rPr lang="en-GB" sz="1400">
                  <a:effectLst/>
                  <a:latin typeface="+mj-lt"/>
                </a:rPr>
                <a:t>does not accurately reflect the entire dataset.</a:t>
              </a:r>
            </a:p>
          </p:txBody>
        </p:sp>
      </p:grpSp>
    </p:spTree>
    <p:extLst>
      <p:ext uri="{BB962C8B-B14F-4D97-AF65-F5344CB8AC3E}">
        <p14:creationId xmlns:p14="http://schemas.microsoft.com/office/powerpoint/2010/main" val="28752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CED0-9614-2B02-2B06-81BDFFFB7B89}"/>
              </a:ext>
            </a:extLst>
          </p:cNvPr>
          <p:cNvSpPr>
            <a:spLocks noGrp="1"/>
          </p:cNvSpPr>
          <p:nvPr>
            <p:ph type="title"/>
          </p:nvPr>
        </p:nvSpPr>
        <p:spPr/>
        <p:txBody>
          <a:bodyPr/>
          <a:lstStyle/>
          <a:p>
            <a:r>
              <a:rPr lang="en-GB" b="1" i="0">
                <a:effectLst/>
              </a:rPr>
              <a:t>Causes of Bias</a:t>
            </a:r>
            <a:endParaRPr lang="en-GB"/>
          </a:p>
        </p:txBody>
      </p:sp>
      <p:sp>
        <p:nvSpPr>
          <p:cNvPr id="3" name="Content Placeholder 2">
            <a:extLst>
              <a:ext uri="{FF2B5EF4-FFF2-40B4-BE49-F238E27FC236}">
                <a16:creationId xmlns:a16="http://schemas.microsoft.com/office/drawing/2014/main" id="{42BBABB3-1BC2-B5EB-2E07-482718235343}"/>
              </a:ext>
            </a:extLst>
          </p:cNvPr>
          <p:cNvSpPr>
            <a:spLocks noGrp="1"/>
          </p:cNvSpPr>
          <p:nvPr>
            <p:ph idx="1"/>
          </p:nvPr>
        </p:nvSpPr>
        <p:spPr>
          <a:xfrm>
            <a:off x="818712" y="2241337"/>
            <a:ext cx="8985605" cy="4349963"/>
          </a:xfrm>
          <a:effectLst>
            <a:outerShdw blurRad="50800" dir="14400000">
              <a:srgbClr val="000000">
                <a:alpha val="40000"/>
              </a:srgbClr>
            </a:outerShdw>
          </a:effectLst>
        </p:spPr>
        <p:txBody>
          <a:bodyPr vert="horz" lIns="91440" tIns="45720" rIns="91440" bIns="45720" rtlCol="0" anchor="t">
            <a:normAutofit fontScale="25000" lnSpcReduction="20000"/>
          </a:bodyPr>
          <a:lstStyle/>
          <a:p>
            <a:pPr marL="0" indent="0">
              <a:buNone/>
            </a:pPr>
            <a:r>
              <a:rPr lang="en-GB" sz="7200" b="1">
                <a:latin typeface="Century Gothic"/>
              </a:rPr>
              <a:t>Representation Bias</a:t>
            </a:r>
            <a:r>
              <a:rPr lang="en-GB" sz="7200" b="1">
                <a:solidFill>
                  <a:srgbClr val="F8FAFF"/>
                </a:solidFill>
                <a:latin typeface="Century Gothic"/>
              </a:rPr>
              <a:t>:</a:t>
            </a:r>
            <a:endParaRPr lang="en-GB" sz="7200" b="1">
              <a:latin typeface="Century Gothic"/>
            </a:endParaRPr>
          </a:p>
          <a:p>
            <a:r>
              <a:rPr lang="en-GB" sz="6400" b="1">
                <a:latin typeface="Century Gothic"/>
              </a:rPr>
              <a:t>Training</a:t>
            </a:r>
            <a:r>
              <a:rPr lang="en-GB" sz="6400">
                <a:latin typeface="Century Gothic"/>
              </a:rPr>
              <a:t> data is </a:t>
            </a:r>
            <a:r>
              <a:rPr lang="en-GB" sz="6400" b="1">
                <a:latin typeface="Century Gothic"/>
              </a:rPr>
              <a:t>unrepresentative</a:t>
            </a:r>
            <a:r>
              <a:rPr lang="en-GB" sz="6400">
                <a:latin typeface="Century Gothic"/>
              </a:rPr>
              <a:t> or </a:t>
            </a:r>
            <a:r>
              <a:rPr lang="en-GB" sz="6400" b="1">
                <a:latin typeface="Century Gothic"/>
              </a:rPr>
              <a:t>incomplete</a:t>
            </a:r>
            <a:endParaRPr lang="en-GB" sz="6400">
              <a:latin typeface="Century Gothic"/>
            </a:endParaRPr>
          </a:p>
          <a:p>
            <a:r>
              <a:rPr lang="en-GB" sz="6400">
                <a:latin typeface="Century Gothic"/>
              </a:rPr>
              <a:t>Example</a:t>
            </a:r>
            <a:r>
              <a:rPr lang="en-GB" sz="6400" b="1">
                <a:latin typeface="Century Gothic"/>
              </a:rPr>
              <a:t>:</a:t>
            </a:r>
            <a:r>
              <a:rPr lang="en-GB" sz="6400">
                <a:latin typeface="Century Gothic"/>
              </a:rPr>
              <a:t> Some Robotics </a:t>
            </a:r>
            <a:r>
              <a:rPr lang="en-GB" sz="6400" b="1">
                <a:latin typeface="Century Gothic"/>
              </a:rPr>
              <a:t>trained</a:t>
            </a:r>
            <a:r>
              <a:rPr lang="en-GB" sz="6400">
                <a:latin typeface="Century Gothic"/>
              </a:rPr>
              <a:t> mainly on data from </a:t>
            </a:r>
            <a:r>
              <a:rPr lang="en-GB" sz="6400" b="1">
                <a:latin typeface="Century Gothic"/>
              </a:rPr>
              <a:t>younger</a:t>
            </a:r>
            <a:r>
              <a:rPr lang="en-GB" sz="6400">
                <a:latin typeface="Century Gothic"/>
              </a:rPr>
              <a:t> patients may </a:t>
            </a:r>
            <a:r>
              <a:rPr lang="en-GB" sz="6400" b="1">
                <a:latin typeface="Century Gothic"/>
              </a:rPr>
              <a:t>underperform</a:t>
            </a:r>
            <a:r>
              <a:rPr lang="en-GB" sz="6400">
                <a:latin typeface="Century Gothic"/>
              </a:rPr>
              <a:t> for </a:t>
            </a:r>
            <a:r>
              <a:rPr lang="en-GB" sz="6400" b="1">
                <a:latin typeface="Century Gothic"/>
              </a:rPr>
              <a:t>older</a:t>
            </a:r>
            <a:r>
              <a:rPr lang="en-GB" sz="6400">
                <a:latin typeface="Century Gothic"/>
              </a:rPr>
              <a:t> patients (</a:t>
            </a:r>
            <a:r>
              <a:rPr lang="en-GB" sz="6400" err="1">
                <a:latin typeface="Century Gothic"/>
              </a:rPr>
              <a:t>Elendu</a:t>
            </a:r>
            <a:r>
              <a:rPr lang="en-GB" sz="6400">
                <a:latin typeface="Century Gothic"/>
              </a:rPr>
              <a:t> et al., 2023).</a:t>
            </a:r>
          </a:p>
          <a:p>
            <a:pPr marL="0" indent="0">
              <a:buNone/>
            </a:pPr>
            <a:r>
              <a:rPr lang="en-GB" sz="7200" b="1">
                <a:latin typeface="Century Gothic"/>
              </a:rPr>
              <a:t>Aggregation Bias</a:t>
            </a:r>
            <a:r>
              <a:rPr lang="en-GB" sz="7200" b="1">
                <a:solidFill>
                  <a:srgbClr val="F8FAFF"/>
                </a:solidFill>
                <a:latin typeface="Century Gothic"/>
              </a:rPr>
              <a:t>:</a:t>
            </a:r>
            <a:endParaRPr lang="en-GB" sz="7200" b="1">
              <a:latin typeface="Century Gothic"/>
            </a:endParaRPr>
          </a:p>
          <a:p>
            <a:r>
              <a:rPr lang="en-GB" sz="6400" b="1">
                <a:latin typeface="Century Gothic"/>
              </a:rPr>
              <a:t>One-size-fits-al</a:t>
            </a:r>
            <a:r>
              <a:rPr lang="en-GB" sz="6400">
                <a:latin typeface="Century Gothic"/>
              </a:rPr>
              <a:t>l models can </a:t>
            </a:r>
            <a:r>
              <a:rPr lang="en-GB" sz="6400" b="1">
                <a:latin typeface="Century Gothic"/>
              </a:rPr>
              <a:t>distort</a:t>
            </a:r>
            <a:r>
              <a:rPr lang="en-GB" sz="6400">
                <a:latin typeface="Century Gothic"/>
              </a:rPr>
              <a:t> data for certain </a:t>
            </a:r>
            <a:r>
              <a:rPr lang="en-GB" sz="6400" b="1">
                <a:latin typeface="Century Gothic"/>
              </a:rPr>
              <a:t>subgroups.</a:t>
            </a:r>
            <a:endParaRPr lang="en-GB" sz="6400">
              <a:latin typeface="Century Gothic"/>
            </a:endParaRPr>
          </a:p>
          <a:p>
            <a:r>
              <a:rPr lang="en-GB" sz="6400">
                <a:latin typeface="Century Gothic"/>
              </a:rPr>
              <a:t>Example</a:t>
            </a:r>
            <a:r>
              <a:rPr lang="en-GB" sz="6400" b="1">
                <a:latin typeface="Century Gothic"/>
              </a:rPr>
              <a:t>: Incorrect </a:t>
            </a:r>
            <a:r>
              <a:rPr lang="en-GB" sz="6400">
                <a:latin typeface="Century Gothic"/>
              </a:rPr>
              <a:t>medication prescribed to </a:t>
            </a:r>
            <a:r>
              <a:rPr lang="en-GB" sz="6400" b="1">
                <a:latin typeface="Century Gothic"/>
              </a:rPr>
              <a:t>patients </a:t>
            </a:r>
            <a:r>
              <a:rPr lang="en-GB" sz="6400">
                <a:latin typeface="Century Gothic"/>
              </a:rPr>
              <a:t>(Dennis et al., 2022)</a:t>
            </a:r>
          </a:p>
          <a:p>
            <a:pPr marL="0" indent="0">
              <a:buNone/>
            </a:pPr>
            <a:r>
              <a:rPr lang="en-GB" sz="7200" b="1">
                <a:latin typeface="Century Gothic"/>
              </a:rPr>
              <a:t>Evaluation Bias:</a:t>
            </a:r>
          </a:p>
          <a:p>
            <a:r>
              <a:rPr lang="en-GB" sz="6400" b="1">
                <a:latin typeface="Century Gothic"/>
              </a:rPr>
              <a:t>Test Data doesn't not accurately represent real world populations</a:t>
            </a:r>
            <a:endParaRPr lang="en-GB" sz="6400">
              <a:latin typeface="Century Gothic"/>
            </a:endParaRPr>
          </a:p>
          <a:p>
            <a:r>
              <a:rPr lang="en-GB" sz="6400">
                <a:latin typeface="Century Gothic"/>
              </a:rPr>
              <a:t>Example</a:t>
            </a:r>
            <a:r>
              <a:rPr lang="en-GB" sz="6400" b="1">
                <a:latin typeface="Century Gothic"/>
              </a:rPr>
              <a:t>: </a:t>
            </a:r>
            <a:r>
              <a:rPr lang="en-GB" sz="6400">
                <a:latin typeface="Century Gothic"/>
              </a:rPr>
              <a:t>surgical AI </a:t>
            </a:r>
            <a:r>
              <a:rPr lang="en-GB" sz="6400" b="1">
                <a:latin typeface="Century Gothic"/>
              </a:rPr>
              <a:t>overestimates</a:t>
            </a:r>
            <a:r>
              <a:rPr lang="en-GB" sz="6400">
                <a:latin typeface="Century Gothic"/>
              </a:rPr>
              <a:t> real-world performance </a:t>
            </a:r>
            <a:r>
              <a:rPr lang="da-DK" sz="6400">
                <a:latin typeface="Century Gothic"/>
              </a:rPr>
              <a:t>(Obermeyer et al., 2020)</a:t>
            </a:r>
            <a:endParaRPr lang="en-GB" sz="6400">
              <a:latin typeface="Century Gothic"/>
            </a:endParaRPr>
          </a:p>
          <a:p>
            <a:pPr marL="0" indent="0">
              <a:buNone/>
            </a:pPr>
            <a:r>
              <a:rPr lang="en-GB" sz="7200" b="1">
                <a:latin typeface="Century Gothic"/>
              </a:rPr>
              <a:t>Deployment Bias:			</a:t>
            </a:r>
          </a:p>
          <a:p>
            <a:r>
              <a:rPr lang="en-GB" sz="6400">
                <a:latin typeface="Century Gothic"/>
              </a:rPr>
              <a:t>The model's </a:t>
            </a:r>
            <a:r>
              <a:rPr lang="en-GB" sz="6400" b="1">
                <a:latin typeface="Century Gothic"/>
              </a:rPr>
              <a:t>real-world</a:t>
            </a:r>
            <a:r>
              <a:rPr lang="en-GB" sz="6400">
                <a:latin typeface="Century Gothic"/>
              </a:rPr>
              <a:t> use </a:t>
            </a:r>
            <a:r>
              <a:rPr lang="en-GB" sz="6400" b="1">
                <a:latin typeface="Century Gothic"/>
              </a:rPr>
              <a:t>deviates</a:t>
            </a:r>
            <a:r>
              <a:rPr lang="en-GB" sz="6400">
                <a:latin typeface="Century Gothic"/>
              </a:rPr>
              <a:t> from its </a:t>
            </a:r>
            <a:r>
              <a:rPr lang="en-GB" sz="6400" b="1">
                <a:latin typeface="Century Gothic"/>
              </a:rPr>
              <a:t>intended</a:t>
            </a:r>
            <a:r>
              <a:rPr lang="en-GB" sz="6400">
                <a:latin typeface="Century Gothic"/>
              </a:rPr>
              <a:t> purpose.</a:t>
            </a:r>
          </a:p>
          <a:p>
            <a:r>
              <a:rPr lang="en-GB" sz="6400">
                <a:latin typeface="Century Gothic"/>
              </a:rPr>
              <a:t>Example: Surgeons </a:t>
            </a:r>
            <a:r>
              <a:rPr lang="en-GB" sz="6400" b="1">
                <a:latin typeface="Century Gothic"/>
              </a:rPr>
              <a:t>over-relying</a:t>
            </a:r>
            <a:r>
              <a:rPr lang="en-GB" sz="6400">
                <a:latin typeface="Century Gothic"/>
              </a:rPr>
              <a:t> on robotic systems (</a:t>
            </a:r>
            <a:r>
              <a:rPr lang="en-GB" sz="6400" err="1">
                <a:latin typeface="Century Gothic"/>
              </a:rPr>
              <a:t>Adegbesan</a:t>
            </a:r>
            <a:r>
              <a:rPr lang="en-GB" sz="6400">
                <a:latin typeface="Century Gothic"/>
              </a:rPr>
              <a:t> et al., 2024).</a:t>
            </a:r>
          </a:p>
        </p:txBody>
      </p:sp>
      <p:grpSp>
        <p:nvGrpSpPr>
          <p:cNvPr id="5" name="Group 4">
            <a:extLst>
              <a:ext uri="{FF2B5EF4-FFF2-40B4-BE49-F238E27FC236}">
                <a16:creationId xmlns:a16="http://schemas.microsoft.com/office/drawing/2014/main" id="{E209D2BA-40CA-B3E2-C5DD-BCE194AA1080}"/>
              </a:ext>
            </a:extLst>
          </p:cNvPr>
          <p:cNvGrpSpPr/>
          <p:nvPr/>
        </p:nvGrpSpPr>
        <p:grpSpPr>
          <a:xfrm>
            <a:off x="9740070" y="2196069"/>
            <a:ext cx="2377165" cy="1564670"/>
            <a:chOff x="2528887" y="1033462"/>
            <a:chExt cx="8443913" cy="5657866"/>
          </a:xfrm>
        </p:grpSpPr>
        <p:pic>
          <p:nvPicPr>
            <p:cNvPr id="6" name="Picture 5" descr="A symbol of two people on a scale&#10;&#10;AI-generated content may be incorrect.">
              <a:extLst>
                <a:ext uri="{FF2B5EF4-FFF2-40B4-BE49-F238E27FC236}">
                  <a16:creationId xmlns:a16="http://schemas.microsoft.com/office/drawing/2014/main" id="{0D897EC2-4112-7296-AFE6-8862658BE84C}"/>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528887" y="1033462"/>
              <a:ext cx="8443913" cy="5629275"/>
            </a:xfrm>
            <a:prstGeom prst="rect">
              <a:avLst/>
            </a:prstGeom>
          </p:spPr>
        </p:pic>
        <p:pic>
          <p:nvPicPr>
            <p:cNvPr id="7" name="Picture 6" descr="A symbol of two people on a scale&#10;&#10;AI-generated content may be incorrect.">
              <a:extLst>
                <a:ext uri="{FF2B5EF4-FFF2-40B4-BE49-F238E27FC236}">
                  <a16:creationId xmlns:a16="http://schemas.microsoft.com/office/drawing/2014/main" id="{DD30F1AA-EA96-42A3-86CC-0D35C2B3148A}"/>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l="48280" t="28992" r="48618" b="41455"/>
            <a:stretch/>
          </p:blipFill>
          <p:spPr>
            <a:xfrm>
              <a:off x="6605588" y="2686051"/>
              <a:ext cx="261938" cy="4005277"/>
            </a:xfrm>
            <a:prstGeom prst="rect">
              <a:avLst/>
            </a:prstGeom>
          </p:spPr>
        </p:pic>
      </p:grpSp>
      <p:pic>
        <p:nvPicPr>
          <p:cNvPr id="12" name="Picture 11" descr="A person sitting at a computer&#10;&#10;AI-generated content may be incorrect.">
            <a:extLst>
              <a:ext uri="{FF2B5EF4-FFF2-40B4-BE49-F238E27FC236}">
                <a16:creationId xmlns:a16="http://schemas.microsoft.com/office/drawing/2014/main" id="{7355EBD7-9660-9A48-F3A6-221DD4E46F7A}"/>
              </a:ext>
            </a:extLst>
          </p:cNvPr>
          <p:cNvPicPr>
            <a:picLocks noChangeAspect="1"/>
          </p:cNvPicPr>
          <p:nvPr/>
        </p:nvPicPr>
        <p:blipFill>
          <a:blip r:embed="rId5">
            <a:duotone>
              <a:prstClr val="black"/>
              <a:schemeClr val="accent1">
                <a:lumMod val="20000"/>
                <a:lumOff val="80000"/>
                <a:tint val="45000"/>
                <a:satMod val="400000"/>
              </a:schemeClr>
            </a:duotone>
          </a:blip>
          <a:srcRect t="7210"/>
          <a:stretch/>
        </p:blipFill>
        <p:spPr>
          <a:xfrm>
            <a:off x="9881014" y="4539170"/>
            <a:ext cx="2095279" cy="1944215"/>
          </a:xfrm>
          <a:prstGeom prst="rect">
            <a:avLst/>
          </a:prstGeom>
        </p:spPr>
      </p:pic>
    </p:spTree>
    <p:extLst>
      <p:ext uri="{BB962C8B-B14F-4D97-AF65-F5344CB8AC3E}">
        <p14:creationId xmlns:p14="http://schemas.microsoft.com/office/powerpoint/2010/main" val="4112630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robotic arms in a room&#10;&#10;AI-generated content may be incorrect.">
            <a:extLst>
              <a:ext uri="{FF2B5EF4-FFF2-40B4-BE49-F238E27FC236}">
                <a16:creationId xmlns:a16="http://schemas.microsoft.com/office/drawing/2014/main" id="{A54A6D08-2C3D-4194-F5B5-5F229F0DB405}"/>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10392" t="7126" r="1797" b="30105"/>
          <a:stretch/>
        </p:blipFill>
        <p:spPr>
          <a:xfrm>
            <a:off x="0" y="1898651"/>
            <a:ext cx="12192000" cy="4959350"/>
          </a:xfrm>
          <a:prstGeom prst="rect">
            <a:avLst/>
          </a:prstGeom>
        </p:spPr>
      </p:pic>
      <p:sp>
        <p:nvSpPr>
          <p:cNvPr id="20" name="Rectangle 19">
            <a:extLst>
              <a:ext uri="{FF2B5EF4-FFF2-40B4-BE49-F238E27FC236}">
                <a16:creationId xmlns:a16="http://schemas.microsoft.com/office/drawing/2014/main" id="{38AE9017-D22C-851F-D24C-69ED9AD0C031}"/>
              </a:ext>
            </a:extLst>
          </p:cNvPr>
          <p:cNvSpPr/>
          <p:nvPr/>
        </p:nvSpPr>
        <p:spPr>
          <a:xfrm>
            <a:off x="0" y="1898650"/>
            <a:ext cx="12192000" cy="495935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98F598A-6FB6-E527-887C-26A63B52BD40}"/>
              </a:ext>
            </a:extLst>
          </p:cNvPr>
          <p:cNvSpPr>
            <a:spLocks noGrp="1"/>
          </p:cNvSpPr>
          <p:nvPr>
            <p:ph type="title"/>
          </p:nvPr>
        </p:nvSpPr>
        <p:spPr/>
        <p:txBody>
          <a:bodyPr/>
          <a:lstStyle/>
          <a:p>
            <a:r>
              <a:rPr lang="en-GB"/>
              <a:t>Case Studies – Bias/Fairness</a:t>
            </a:r>
          </a:p>
        </p:txBody>
      </p:sp>
      <p:grpSp>
        <p:nvGrpSpPr>
          <p:cNvPr id="3" name="Group 2">
            <a:extLst>
              <a:ext uri="{FF2B5EF4-FFF2-40B4-BE49-F238E27FC236}">
                <a16:creationId xmlns:a16="http://schemas.microsoft.com/office/drawing/2014/main" id="{55E9600D-F141-6F7C-25D1-20F8B1A32052}"/>
              </a:ext>
            </a:extLst>
          </p:cNvPr>
          <p:cNvGrpSpPr/>
          <p:nvPr/>
        </p:nvGrpSpPr>
        <p:grpSpPr>
          <a:xfrm>
            <a:off x="8241466" y="2262976"/>
            <a:ext cx="3635070" cy="4164331"/>
            <a:chOff x="535095" y="2262976"/>
            <a:chExt cx="3635070" cy="4164331"/>
          </a:xfrm>
        </p:grpSpPr>
        <p:sp>
          <p:nvSpPr>
            <p:cNvPr id="4" name="Text Placeholder 3">
              <a:extLst>
                <a:ext uri="{FF2B5EF4-FFF2-40B4-BE49-F238E27FC236}">
                  <a16:creationId xmlns:a16="http://schemas.microsoft.com/office/drawing/2014/main" id="{50234EA3-9090-1015-BE66-3AD69F6FB8E3}"/>
                </a:ext>
              </a:extLst>
            </p:cNvPr>
            <p:cNvSpPr txBox="1">
              <a:spLocks/>
            </p:cNvSpPr>
            <p:nvPr/>
          </p:nvSpPr>
          <p:spPr>
            <a:xfrm>
              <a:off x="535095" y="2262976"/>
              <a:ext cx="3635070" cy="731781"/>
            </a:xfrm>
            <a:prstGeom prst="rect">
              <a:avLst/>
            </a:prstGeom>
            <a:solidFill>
              <a:srgbClr val="00635D">
                <a:alpha val="20000"/>
              </a:srgbClr>
            </a:solidFill>
            <a:ln>
              <a:solidFill>
                <a:schemeClr val="accent1"/>
              </a:solid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GB" sz="2000" b="1">
                  <a:latin typeface="Century Gothic"/>
                  <a:ea typeface="Cambria"/>
                </a:rPr>
                <a:t>Case Study 3</a:t>
              </a:r>
            </a:p>
            <a:p>
              <a:pPr marL="0" indent="0" algn="ctr">
                <a:spcBef>
                  <a:spcPts val="20"/>
                </a:spcBef>
                <a:buNone/>
              </a:pPr>
              <a:r>
                <a:rPr lang="en-GB" sz="1200" b="1">
                  <a:solidFill>
                    <a:schemeClr val="accent1"/>
                  </a:solidFill>
                  <a:ea typeface="Cambria"/>
                  <a:cs typeface="+mn-lt"/>
                </a:rPr>
                <a:t>(</a:t>
              </a:r>
              <a:r>
                <a:rPr lang="en-GB" sz="1200" b="1" err="1">
                  <a:solidFill>
                    <a:schemeClr val="accent1"/>
                  </a:solidFill>
                  <a:ea typeface="Cambria"/>
                  <a:cs typeface="+mn-lt"/>
                </a:rPr>
                <a:t>Pedrett</a:t>
              </a:r>
              <a:r>
                <a:rPr lang="en-GB" sz="1200" b="1">
                  <a:solidFill>
                    <a:schemeClr val="accent1"/>
                  </a:solidFill>
                  <a:ea typeface="Cambria"/>
                  <a:cs typeface="+mn-lt"/>
                </a:rPr>
                <a:t> et al., 2023)</a:t>
              </a:r>
              <a:endParaRPr lang="en-GB">
                <a:solidFill>
                  <a:schemeClr val="accent1"/>
                </a:solidFill>
              </a:endParaRPr>
            </a:p>
          </p:txBody>
        </p:sp>
        <p:sp>
          <p:nvSpPr>
            <p:cNvPr id="5" name="Content Placeholder 7">
              <a:extLst>
                <a:ext uri="{FF2B5EF4-FFF2-40B4-BE49-F238E27FC236}">
                  <a16:creationId xmlns:a16="http://schemas.microsoft.com/office/drawing/2014/main" id="{AE2ADC27-CE5A-CA08-3595-2D7DAADE0418}"/>
                </a:ext>
              </a:extLst>
            </p:cNvPr>
            <p:cNvSpPr txBox="1">
              <a:spLocks/>
            </p:cNvSpPr>
            <p:nvPr/>
          </p:nvSpPr>
          <p:spPr>
            <a:xfrm>
              <a:off x="535096" y="3114308"/>
              <a:ext cx="3635069" cy="3312999"/>
            </a:xfrm>
            <a:prstGeom prst="rect">
              <a:avLst/>
            </a:prstGeom>
            <a:solidFill>
              <a:srgbClr val="00635D">
                <a:alpha val="80000"/>
              </a:srgbClr>
            </a:solidFill>
            <a:ln>
              <a:solidFill>
                <a:schemeClr val="accent1"/>
              </a:solidFill>
            </a:ln>
          </p:spPr>
          <p:txBody>
            <a:bodyPr lIns="91440" tIns="45720" rIns="91440" bIns="4572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a:solidFill>
                    <a:srgbClr val="F8FAFF"/>
                  </a:solidFill>
                  <a:ea typeface="+mn-lt"/>
                  <a:cs typeface="+mn-lt"/>
                </a:rPr>
                <a:t>AI assesses surgical skills in </a:t>
              </a:r>
              <a:r>
                <a:rPr lang="en-GB" b="1">
                  <a:solidFill>
                    <a:srgbClr val="F8FAFF"/>
                  </a:solidFill>
                  <a:ea typeface="+mn-lt"/>
                  <a:cs typeface="+mn-lt"/>
                </a:rPr>
                <a:t>minimally </a:t>
              </a:r>
              <a:r>
                <a:rPr lang="en-GB" b="1" i="0">
                  <a:solidFill>
                    <a:srgbClr val="F8FAFF"/>
                  </a:solidFill>
                  <a:effectLst/>
                  <a:ea typeface="+mn-lt"/>
                  <a:cs typeface="+mn-lt"/>
                </a:rPr>
                <a:t>invasive </a:t>
              </a:r>
              <a:r>
                <a:rPr lang="en-GB" b="1">
                  <a:solidFill>
                    <a:srgbClr val="F8FAFF"/>
                  </a:solidFill>
                  <a:ea typeface="+mn-lt"/>
                  <a:cs typeface="+mn-lt"/>
                </a:rPr>
                <a:t>procedures</a:t>
              </a:r>
              <a:r>
                <a:rPr lang="en-GB">
                  <a:solidFill>
                    <a:srgbClr val="F8FAFF"/>
                  </a:solidFill>
                  <a:ea typeface="+mn-lt"/>
                  <a:cs typeface="+mn-lt"/>
                </a:rPr>
                <a:t>. Performs well in test but suffers in real world.</a:t>
              </a:r>
              <a:endParaRPr lang="en-US">
                <a:solidFill>
                  <a:srgbClr val="FFFFFF"/>
                </a:solidFill>
                <a:latin typeface="Century Gothic"/>
              </a:endParaRPr>
            </a:p>
            <a:p>
              <a:r>
                <a:rPr lang="en-GB">
                  <a:solidFill>
                    <a:srgbClr val="F8FAFF"/>
                  </a:solidFill>
                  <a:ea typeface="+mn-lt"/>
                  <a:cs typeface="+mn-lt"/>
                </a:rPr>
                <a:t>Only 8 of 50 studies had </a:t>
              </a:r>
              <a:r>
                <a:rPr lang="en-GB" b="1">
                  <a:solidFill>
                    <a:srgbClr val="F8FAFF"/>
                  </a:solidFill>
                  <a:ea typeface="+mn-lt"/>
                  <a:cs typeface="+mn-lt"/>
                </a:rPr>
                <a:t>low risk</a:t>
              </a:r>
              <a:r>
                <a:rPr lang="en-GB">
                  <a:solidFill>
                    <a:srgbClr val="F8FAFF"/>
                  </a:solidFill>
                  <a:ea typeface="+mn-lt"/>
                  <a:cs typeface="+mn-lt"/>
                </a:rPr>
                <a:t> of bias. Issues included </a:t>
              </a:r>
              <a:r>
                <a:rPr lang="en-GB" b="1">
                  <a:solidFill>
                    <a:srgbClr val="F8FAFF"/>
                  </a:solidFill>
                  <a:ea typeface="+mn-lt"/>
                  <a:cs typeface="+mn-lt"/>
                </a:rPr>
                <a:t>small datasets</a:t>
              </a:r>
              <a:r>
                <a:rPr lang="en-GB">
                  <a:solidFill>
                    <a:srgbClr val="F8FAFF"/>
                  </a:solidFill>
                  <a:ea typeface="+mn-lt"/>
                  <a:cs typeface="+mn-lt"/>
                </a:rPr>
                <a:t> </a:t>
              </a:r>
              <a:r>
                <a:rPr lang="en-GB" b="0" i="0">
                  <a:solidFill>
                    <a:srgbClr val="F8FAFF"/>
                  </a:solidFill>
                  <a:effectLst/>
                  <a:ea typeface="+mn-lt"/>
                  <a:cs typeface="+mn-lt"/>
                </a:rPr>
                <a:t>and </a:t>
              </a:r>
              <a:r>
                <a:rPr lang="en-GB">
                  <a:solidFill>
                    <a:srgbClr val="F8FAFF"/>
                  </a:solidFill>
                  <a:ea typeface="+mn-lt"/>
                  <a:cs typeface="+mn-lt"/>
                </a:rPr>
                <a:t>lack of </a:t>
              </a:r>
              <a:r>
                <a:rPr lang="en-GB" b="1">
                  <a:solidFill>
                    <a:srgbClr val="F8FAFF"/>
                  </a:solidFill>
                  <a:ea typeface="+mn-lt"/>
                  <a:cs typeface="+mn-lt"/>
                </a:rPr>
                <a:t>diverse testing</a:t>
              </a:r>
              <a:r>
                <a:rPr lang="en-GB" b="0" i="0">
                  <a:solidFill>
                    <a:srgbClr val="F8FAFF"/>
                  </a:solidFill>
                  <a:effectLst/>
                  <a:ea typeface="+mn-lt"/>
                  <a:cs typeface="+mn-lt"/>
                </a:rPr>
                <a:t>.</a:t>
              </a:r>
              <a:endParaRPr lang="en-GB">
                <a:ea typeface="+mn-lt"/>
                <a:cs typeface="+mn-lt"/>
              </a:endParaRPr>
            </a:p>
            <a:p>
              <a:r>
                <a:rPr lang="en-GB">
                  <a:solidFill>
                    <a:srgbClr val="F8FAFF"/>
                  </a:solidFill>
                  <a:ea typeface="+mn-lt"/>
                  <a:cs typeface="+mn-lt"/>
                </a:rPr>
                <a:t>Few models were tested outside their </a:t>
              </a:r>
              <a:r>
                <a:rPr lang="en-GB" b="1">
                  <a:solidFill>
                    <a:srgbClr val="F8FAFF"/>
                  </a:solidFill>
                  <a:ea typeface="+mn-lt"/>
                  <a:cs typeface="+mn-lt"/>
                </a:rPr>
                <a:t>original setting</a:t>
              </a:r>
              <a:r>
                <a:rPr lang="en-GB">
                  <a:solidFill>
                    <a:srgbClr val="F8FAFF"/>
                  </a:solidFill>
                  <a:ea typeface="+mn-lt"/>
                  <a:cs typeface="+mn-lt"/>
                </a:rPr>
                <a:t>. This makes real world performance </a:t>
              </a:r>
              <a:r>
                <a:rPr lang="en-GB" b="1">
                  <a:solidFill>
                    <a:srgbClr val="F8FAFF"/>
                  </a:solidFill>
                  <a:ea typeface="+mn-lt"/>
                  <a:cs typeface="+mn-lt"/>
                </a:rPr>
                <a:t>uncertain</a:t>
              </a:r>
              <a:r>
                <a:rPr lang="en-GB" b="0" i="0">
                  <a:solidFill>
                    <a:srgbClr val="F8FAFF"/>
                  </a:solidFill>
                  <a:effectLst/>
                  <a:ea typeface="+mn-lt"/>
                  <a:cs typeface="+mn-lt"/>
                </a:rPr>
                <a:t>.</a:t>
              </a:r>
              <a:endParaRPr lang="en-GB">
                <a:ea typeface="+mn-lt"/>
                <a:cs typeface="+mn-lt"/>
              </a:endParaRPr>
            </a:p>
            <a:p>
              <a:r>
                <a:rPr lang="en-GB">
                  <a:solidFill>
                    <a:srgbClr val="F8FAFF"/>
                  </a:solidFill>
                  <a:ea typeface="+mn-lt"/>
                  <a:cs typeface="+mn-lt"/>
                </a:rPr>
                <a:t>Solutions are to use </a:t>
              </a:r>
              <a:r>
                <a:rPr lang="en-GB" b="1">
                  <a:solidFill>
                    <a:srgbClr val="F8FAFF"/>
                  </a:solidFill>
                  <a:ea typeface="+mn-lt"/>
                  <a:cs typeface="+mn-lt"/>
                </a:rPr>
                <a:t>clearer</a:t>
              </a:r>
              <a:r>
                <a:rPr lang="en-GB">
                  <a:solidFill>
                    <a:srgbClr val="F8FAFF"/>
                  </a:solidFill>
                  <a:ea typeface="+mn-lt"/>
                  <a:cs typeface="+mn-lt"/>
                </a:rPr>
                <a:t> testing methods and </a:t>
              </a:r>
              <a:r>
                <a:rPr lang="en-GB" b="1">
                  <a:solidFill>
                    <a:srgbClr val="F8FAFF"/>
                  </a:solidFill>
                  <a:ea typeface="+mn-lt"/>
                  <a:cs typeface="+mn-lt"/>
                </a:rPr>
                <a:t>real-world</a:t>
              </a:r>
              <a:r>
                <a:rPr lang="en-GB">
                  <a:solidFill>
                    <a:srgbClr val="F8FAFF"/>
                  </a:solidFill>
                  <a:ea typeface="+mn-lt"/>
                  <a:cs typeface="+mn-lt"/>
                </a:rPr>
                <a:t> trials to improve reliability</a:t>
              </a:r>
              <a:r>
                <a:rPr lang="en-GB" b="0" i="0">
                  <a:solidFill>
                    <a:srgbClr val="F8FAFF"/>
                  </a:solidFill>
                  <a:effectLst/>
                  <a:ea typeface="+mn-lt"/>
                  <a:cs typeface="+mn-lt"/>
                </a:rPr>
                <a:t>.</a:t>
              </a:r>
              <a:endParaRPr lang="en-GB">
                <a:ea typeface="+mn-lt"/>
                <a:cs typeface="+mn-lt"/>
              </a:endParaRPr>
            </a:p>
          </p:txBody>
        </p:sp>
      </p:grpSp>
      <p:sp>
        <p:nvSpPr>
          <p:cNvPr id="6" name="Text Placeholder 3">
            <a:extLst>
              <a:ext uri="{FF2B5EF4-FFF2-40B4-BE49-F238E27FC236}">
                <a16:creationId xmlns:a16="http://schemas.microsoft.com/office/drawing/2014/main" id="{5E0CAC23-7976-AB41-3954-158EDC0D49A7}"/>
              </a:ext>
            </a:extLst>
          </p:cNvPr>
          <p:cNvSpPr txBox="1">
            <a:spLocks/>
          </p:cNvSpPr>
          <p:nvPr/>
        </p:nvSpPr>
        <p:spPr>
          <a:xfrm>
            <a:off x="4308742" y="2262976"/>
            <a:ext cx="3635070" cy="722996"/>
          </a:xfrm>
          <a:prstGeom prst="rect">
            <a:avLst/>
          </a:prstGeom>
          <a:solidFill>
            <a:srgbClr val="00635D">
              <a:alpha val="20000"/>
            </a:srgbClr>
          </a:solidFill>
          <a:ln>
            <a:solidFill>
              <a:schemeClr val="accent1"/>
            </a:solidFill>
          </a:ln>
          <a:effectLst>
            <a:outerShdw blurRad="50800" dir="14400000">
              <a:srgbClr val="000000">
                <a:alpha val="40000"/>
              </a:srgbClr>
            </a:outerShdw>
          </a:effectLst>
        </p:spPr>
        <p:txBody>
          <a:bodyPr vert="horz" lIns="91440" tIns="45720" rIns="91440" bIns="45720" rtlCol="0" anchor="b">
            <a:noAutofit/>
          </a:bodyPr>
          <a:lstStyle>
            <a:defPPr>
              <a:defRPr lang="en-GB"/>
            </a:defPPr>
            <a:lvl1pPr indent="0" algn="ctr" defTabSz="457200">
              <a:spcBef>
                <a:spcPct val="20000"/>
              </a:spcBef>
              <a:spcAft>
                <a:spcPts val="600"/>
              </a:spcAft>
              <a:buClr>
                <a:schemeClr val="accent1"/>
              </a:buClr>
              <a:buFont typeface="Wingdings 2" charset="2"/>
              <a:buNone/>
              <a:defRPr sz="2000" b="1">
                <a:latin typeface="Century Gothic"/>
                <a:ea typeface="Cambria"/>
              </a:defRPr>
            </a:lvl1pPr>
            <a:lvl2pPr indent="0" defTabSz="457200">
              <a:spcBef>
                <a:spcPct val="20000"/>
              </a:spcBef>
              <a:spcAft>
                <a:spcPts val="600"/>
              </a:spcAft>
              <a:buClr>
                <a:schemeClr val="accent1"/>
              </a:buClr>
              <a:buFont typeface="Wingdings 2" charset="2"/>
              <a:buNone/>
              <a:defRPr sz="2000" b="1"/>
            </a:lvl2pPr>
            <a:lvl3pPr indent="0" defTabSz="457200">
              <a:spcBef>
                <a:spcPct val="20000"/>
              </a:spcBef>
              <a:spcAft>
                <a:spcPts val="600"/>
              </a:spcAft>
              <a:buClr>
                <a:schemeClr val="accent1"/>
              </a:buClr>
              <a:buFont typeface="Wingdings 2" charset="2"/>
              <a:buNone/>
              <a:defRPr b="1"/>
            </a:lvl3pPr>
            <a:lvl4pPr indent="0" defTabSz="457200">
              <a:spcBef>
                <a:spcPct val="20000"/>
              </a:spcBef>
              <a:spcAft>
                <a:spcPts val="600"/>
              </a:spcAft>
              <a:buClr>
                <a:schemeClr val="accent1"/>
              </a:buClr>
              <a:buFont typeface="Wingdings 2" charset="2"/>
              <a:buNone/>
              <a:defRPr sz="1600" b="1"/>
            </a:lvl4pPr>
            <a:lvl5pPr indent="0" defTabSz="457200">
              <a:spcBef>
                <a:spcPct val="20000"/>
              </a:spcBef>
              <a:spcAft>
                <a:spcPts val="600"/>
              </a:spcAft>
              <a:buClr>
                <a:schemeClr val="accent1"/>
              </a:buClr>
              <a:buFont typeface="Wingdings 2" charset="2"/>
              <a:buNone/>
              <a:defRPr sz="1600" b="1"/>
            </a:lvl5pPr>
            <a:lvl6pPr indent="0" defTabSz="457200">
              <a:spcBef>
                <a:spcPct val="20000"/>
              </a:spcBef>
              <a:spcAft>
                <a:spcPts val="600"/>
              </a:spcAft>
              <a:buClr>
                <a:schemeClr val="accent1"/>
              </a:buClr>
              <a:buFont typeface="Wingdings 2" charset="2"/>
              <a:buNone/>
              <a:defRPr sz="1600" b="1"/>
            </a:lvl6pPr>
            <a:lvl7pPr indent="0" defTabSz="457200">
              <a:spcBef>
                <a:spcPct val="20000"/>
              </a:spcBef>
              <a:spcAft>
                <a:spcPts val="600"/>
              </a:spcAft>
              <a:buClr>
                <a:schemeClr val="accent1"/>
              </a:buClr>
              <a:buFont typeface="Wingdings 2" charset="2"/>
              <a:buNone/>
              <a:defRPr sz="1600" b="1"/>
            </a:lvl7pPr>
            <a:lvl8pPr indent="0" defTabSz="457200">
              <a:spcBef>
                <a:spcPct val="20000"/>
              </a:spcBef>
              <a:spcAft>
                <a:spcPts val="600"/>
              </a:spcAft>
              <a:buClr>
                <a:schemeClr val="accent1"/>
              </a:buClr>
              <a:buFont typeface="Wingdings 2" charset="2"/>
              <a:buNone/>
              <a:defRPr sz="1600" b="1"/>
            </a:lvl8pPr>
            <a:lvl9pPr indent="0" defTabSz="457200">
              <a:spcBef>
                <a:spcPct val="20000"/>
              </a:spcBef>
              <a:spcAft>
                <a:spcPts val="600"/>
              </a:spcAft>
              <a:buClr>
                <a:schemeClr val="accent1"/>
              </a:buClr>
              <a:buFont typeface="Wingdings 2" charset="2"/>
              <a:buNone/>
              <a:defRPr sz="1600" b="1"/>
            </a:lvl9pPr>
          </a:lstStyle>
          <a:p>
            <a:r>
              <a:rPr lang="en-GB"/>
              <a:t>Case Study 2</a:t>
            </a:r>
          </a:p>
          <a:p>
            <a:r>
              <a:rPr lang="en-GB" sz="1400">
                <a:solidFill>
                  <a:schemeClr val="accent1"/>
                </a:solidFill>
                <a:latin typeface="+mn-lt"/>
              </a:rPr>
              <a:t>(</a:t>
            </a:r>
            <a:r>
              <a:rPr lang="en-GB" sz="1400" err="1">
                <a:solidFill>
                  <a:schemeClr val="accent1"/>
                </a:solidFill>
                <a:latin typeface="+mn-lt"/>
              </a:rPr>
              <a:t>Albahri</a:t>
            </a:r>
            <a:r>
              <a:rPr lang="en-GB" sz="1400">
                <a:solidFill>
                  <a:schemeClr val="accent1"/>
                </a:solidFill>
                <a:latin typeface="+mn-lt"/>
              </a:rPr>
              <a:t> et al., 2023)</a:t>
            </a:r>
          </a:p>
        </p:txBody>
      </p:sp>
      <p:sp>
        <p:nvSpPr>
          <p:cNvPr id="7" name="Content Placeholder 7">
            <a:extLst>
              <a:ext uri="{FF2B5EF4-FFF2-40B4-BE49-F238E27FC236}">
                <a16:creationId xmlns:a16="http://schemas.microsoft.com/office/drawing/2014/main" id="{0EF96806-DD60-5D91-E262-88B48B9A316A}"/>
              </a:ext>
            </a:extLst>
          </p:cNvPr>
          <p:cNvSpPr txBox="1">
            <a:spLocks/>
          </p:cNvSpPr>
          <p:nvPr/>
        </p:nvSpPr>
        <p:spPr>
          <a:xfrm>
            <a:off x="4308743" y="3112910"/>
            <a:ext cx="3635069" cy="3312999"/>
          </a:xfrm>
          <a:prstGeom prst="rect">
            <a:avLst/>
          </a:prstGeom>
          <a:solidFill>
            <a:srgbClr val="00635D">
              <a:alpha val="80000"/>
            </a:srgbClr>
          </a:solidFill>
          <a:ln>
            <a:solidFill>
              <a:schemeClr val="accent1"/>
            </a:solidFill>
          </a:ln>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spcBef>
                <a:spcPts val="300"/>
              </a:spcBef>
            </a:pPr>
            <a:r>
              <a:rPr lang="en-GB" sz="1500" b="0" i="0">
                <a:solidFill>
                  <a:srgbClr val="F8FAFF"/>
                </a:solidFill>
                <a:effectLst/>
                <a:latin typeface="Century Gothic"/>
              </a:rPr>
              <a:t>Training data </a:t>
            </a:r>
            <a:r>
              <a:rPr lang="en-GB" sz="1500" b="1" i="0">
                <a:solidFill>
                  <a:srgbClr val="F8FAFF"/>
                </a:solidFill>
                <a:effectLst/>
                <a:latin typeface="Century Gothic"/>
              </a:rPr>
              <a:t>underrepresent</a:t>
            </a:r>
            <a:r>
              <a:rPr lang="en-GB" sz="1500" b="0" i="0">
                <a:solidFill>
                  <a:srgbClr val="F8FAFF"/>
                </a:solidFill>
                <a:effectLst/>
                <a:latin typeface="Century Gothic"/>
              </a:rPr>
              <a:t> genders or rare anatomies, leading to </a:t>
            </a:r>
            <a:r>
              <a:rPr lang="en-GB" sz="1500" b="1" i="0">
                <a:solidFill>
                  <a:srgbClr val="F8FAFF"/>
                </a:solidFill>
                <a:effectLst/>
                <a:latin typeface="Century Gothic"/>
              </a:rPr>
              <a:t>unequal robotic performance</a:t>
            </a:r>
            <a:r>
              <a:rPr lang="en-GB" sz="1500" b="0" i="0">
                <a:solidFill>
                  <a:srgbClr val="F8FAFF"/>
                </a:solidFill>
                <a:effectLst/>
                <a:latin typeface="Century Gothic"/>
              </a:rPr>
              <a:t>.</a:t>
            </a:r>
          </a:p>
          <a:p>
            <a:pPr>
              <a:spcBef>
                <a:spcPts val="300"/>
              </a:spcBef>
            </a:pPr>
            <a:r>
              <a:rPr lang="en-GB" sz="1500" b="0" i="0">
                <a:solidFill>
                  <a:srgbClr val="F8FAFF"/>
                </a:solidFill>
                <a:effectLst/>
                <a:latin typeface="Century Gothic"/>
              </a:rPr>
              <a:t>AI-driven surgical robots may </a:t>
            </a:r>
            <a:r>
              <a:rPr lang="en-GB" sz="1500" b="1" i="0">
                <a:solidFill>
                  <a:srgbClr val="F8FAFF"/>
                </a:solidFill>
                <a:effectLst/>
                <a:latin typeface="Century Gothic"/>
              </a:rPr>
              <a:t>prioritize certain techniques</a:t>
            </a:r>
            <a:r>
              <a:rPr lang="en-GB" sz="1500" b="0" i="0">
                <a:solidFill>
                  <a:srgbClr val="F8FAFF"/>
                </a:solidFill>
                <a:effectLst/>
                <a:latin typeface="Century Gothic"/>
              </a:rPr>
              <a:t> (e.g., minimally invasive) based on training data</a:t>
            </a:r>
          </a:p>
          <a:p>
            <a:pPr>
              <a:spcBef>
                <a:spcPts val="300"/>
              </a:spcBef>
            </a:pPr>
            <a:r>
              <a:rPr lang="en-GB" sz="1500">
                <a:solidFill>
                  <a:srgbClr val="F8FAFF"/>
                </a:solidFill>
                <a:latin typeface="Century Gothic"/>
              </a:rPr>
              <a:t>Lack of </a:t>
            </a:r>
            <a:r>
              <a:rPr lang="en-GB" sz="1500" b="1">
                <a:solidFill>
                  <a:srgbClr val="F8FAFF"/>
                </a:solidFill>
                <a:latin typeface="Century Gothic"/>
              </a:rPr>
              <a:t>transparency</a:t>
            </a:r>
          </a:p>
          <a:p>
            <a:pPr>
              <a:spcBef>
                <a:spcPts val="300"/>
              </a:spcBef>
            </a:pPr>
            <a:r>
              <a:rPr lang="en-GB" sz="1500">
                <a:solidFill>
                  <a:srgbClr val="F8FAFF"/>
                </a:solidFill>
                <a:latin typeface="Century Gothic"/>
              </a:rPr>
              <a:t>Solutions are to use </a:t>
            </a:r>
            <a:r>
              <a:rPr lang="en-GB" sz="1500" b="1" i="0">
                <a:solidFill>
                  <a:srgbClr val="F8FAFF"/>
                </a:solidFill>
                <a:effectLst/>
                <a:latin typeface="Century Gothic"/>
              </a:rPr>
              <a:t>bias audits</a:t>
            </a:r>
            <a:r>
              <a:rPr lang="en-GB" sz="1500" b="0" i="0">
                <a:solidFill>
                  <a:srgbClr val="F8FAFF"/>
                </a:solidFill>
                <a:effectLst/>
                <a:latin typeface="Century Gothic"/>
              </a:rPr>
              <a:t> for surgical AI.</a:t>
            </a:r>
          </a:p>
        </p:txBody>
      </p:sp>
      <p:grpSp>
        <p:nvGrpSpPr>
          <p:cNvPr id="14" name="Group 13">
            <a:extLst>
              <a:ext uri="{FF2B5EF4-FFF2-40B4-BE49-F238E27FC236}">
                <a16:creationId xmlns:a16="http://schemas.microsoft.com/office/drawing/2014/main" id="{E32300D4-6BC7-DFDF-9C75-31A81B454EE3}"/>
              </a:ext>
            </a:extLst>
          </p:cNvPr>
          <p:cNvGrpSpPr/>
          <p:nvPr/>
        </p:nvGrpSpPr>
        <p:grpSpPr>
          <a:xfrm>
            <a:off x="376017" y="2262976"/>
            <a:ext cx="3635070" cy="4164331"/>
            <a:chOff x="8083788" y="2261577"/>
            <a:chExt cx="3635070" cy="4164331"/>
          </a:xfrm>
        </p:grpSpPr>
        <p:sp>
          <p:nvSpPr>
            <p:cNvPr id="15" name="Text Placeholder 3">
              <a:extLst>
                <a:ext uri="{FF2B5EF4-FFF2-40B4-BE49-F238E27FC236}">
                  <a16:creationId xmlns:a16="http://schemas.microsoft.com/office/drawing/2014/main" id="{21180C66-C34D-2A53-B60E-82E3393058FA}"/>
                </a:ext>
              </a:extLst>
            </p:cNvPr>
            <p:cNvSpPr txBox="1">
              <a:spLocks/>
            </p:cNvSpPr>
            <p:nvPr/>
          </p:nvSpPr>
          <p:spPr>
            <a:xfrm>
              <a:off x="8083788" y="2261577"/>
              <a:ext cx="3635070" cy="731781"/>
            </a:xfrm>
            <a:prstGeom prst="rect">
              <a:avLst/>
            </a:prstGeom>
            <a:solidFill>
              <a:srgbClr val="00635D">
                <a:alpha val="20000"/>
              </a:srgbClr>
            </a:solidFill>
            <a:ln>
              <a:solidFill>
                <a:schemeClr val="accent1"/>
              </a:solidFill>
            </a:ln>
            <a:effectLst>
              <a:outerShdw blurRad="50800" dir="14400000">
                <a:srgbClr val="000000">
                  <a:alpha val="40000"/>
                </a:srgbClr>
              </a:outerShdw>
            </a:effectLst>
          </p:spPr>
          <p:txBody>
            <a:bodyPr vert="horz" lIns="91440" tIns="45720" rIns="91440" bIns="45720" rtlCol="0" anchor="b">
              <a:noAutofit/>
            </a:bodyPr>
            <a:lstStyle>
              <a:defPPr>
                <a:defRPr lang="en-GB"/>
              </a:defPPr>
              <a:lvl1pPr marL="0" indent="0" algn="ctr" defTabSz="457200" rtl="0" eaLnBrk="1" latinLnBrk="0" hangingPunct="1">
                <a:spcBef>
                  <a:spcPct val="20000"/>
                </a:spcBef>
                <a:spcAft>
                  <a:spcPts val="600"/>
                </a:spcAft>
                <a:buClr>
                  <a:schemeClr val="accent1"/>
                </a:buClr>
                <a:buFont typeface="Wingdings 2" charset="2"/>
                <a:buNone/>
                <a:defRPr sz="2000" b="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2000" b="1"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800" b="1"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9pPr>
            </a:lstStyle>
            <a:p>
              <a:r>
                <a:rPr lang="en-GB" b="1">
                  <a:latin typeface="Century Gothic"/>
                  <a:ea typeface="Cambria"/>
                </a:rPr>
                <a:t>Case Study 1</a:t>
              </a:r>
            </a:p>
            <a:p>
              <a:r>
                <a:rPr lang="en-GB" sz="1400" b="1">
                  <a:solidFill>
                    <a:schemeClr val="accent1"/>
                  </a:solidFill>
                  <a:ea typeface="Cambria"/>
                </a:rPr>
                <a:t>(Denecke and Baudoin, 2022)</a:t>
              </a:r>
              <a:endParaRPr lang="en-GB">
                <a:solidFill>
                  <a:schemeClr val="accent1"/>
                </a:solidFill>
              </a:endParaRPr>
            </a:p>
          </p:txBody>
        </p:sp>
        <p:sp>
          <p:nvSpPr>
            <p:cNvPr id="16" name="Content Placeholder 7">
              <a:extLst>
                <a:ext uri="{FF2B5EF4-FFF2-40B4-BE49-F238E27FC236}">
                  <a16:creationId xmlns:a16="http://schemas.microsoft.com/office/drawing/2014/main" id="{1B6EE4EA-635A-982C-C462-EC70E3F50215}"/>
                </a:ext>
              </a:extLst>
            </p:cNvPr>
            <p:cNvSpPr txBox="1">
              <a:spLocks/>
            </p:cNvSpPr>
            <p:nvPr/>
          </p:nvSpPr>
          <p:spPr>
            <a:xfrm>
              <a:off x="8083789" y="3112909"/>
              <a:ext cx="3635069" cy="3312999"/>
            </a:xfrm>
            <a:prstGeom prst="rect">
              <a:avLst/>
            </a:prstGeom>
            <a:solidFill>
              <a:srgbClr val="00635D">
                <a:alpha val="80000"/>
              </a:srgbClr>
            </a:solidFill>
            <a:ln>
              <a:solidFill>
                <a:schemeClr val="accent1"/>
              </a:solidFill>
            </a:ln>
            <a:effectLst>
              <a:outerShdw blurRad="50800" dir="14400000">
                <a:srgbClr val="000000">
                  <a:alpha val="40000"/>
                </a:srgbClr>
              </a:outerShdw>
            </a:effectLst>
          </p:spPr>
          <p:txBody>
            <a:bodyPr vert="horz" lIns="91440" tIns="45720" rIns="91440" bIns="45720" rtlCol="0" anchor="ctr">
              <a:normAutofit fontScale="92500" lnSpcReduction="20000"/>
            </a:bodyPr>
            <a:lstStyle>
              <a:defPPr>
                <a:defRPr lang="en-GB"/>
              </a:defPPr>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a:solidFill>
                    <a:srgbClr val="F8FAFF"/>
                  </a:solidFill>
                  <a:latin typeface="Century Gothic"/>
                </a:rPr>
                <a:t>AI surgical robots </a:t>
              </a:r>
              <a:r>
                <a:rPr lang="en-GB" sz="1600" b="1">
                  <a:solidFill>
                    <a:srgbClr val="F8FAFF"/>
                  </a:solidFill>
                  <a:latin typeface="Century Gothic"/>
                </a:rPr>
                <a:t>enhance precision</a:t>
              </a:r>
              <a:r>
                <a:rPr lang="en-GB" sz="1600">
                  <a:solidFill>
                    <a:srgbClr val="F8FAFF"/>
                  </a:solidFill>
                  <a:latin typeface="Century Gothic"/>
                </a:rPr>
                <a:t> in procedures like minimally invasive </a:t>
              </a:r>
              <a:r>
                <a:rPr lang="en-GB" sz="1600" b="0" i="0">
                  <a:solidFill>
                    <a:srgbClr val="F8FAFF"/>
                  </a:solidFill>
                  <a:effectLst/>
                  <a:latin typeface="Century Gothic"/>
                </a:rPr>
                <a:t>surgery.</a:t>
              </a:r>
            </a:p>
            <a:p>
              <a:pPr>
                <a:spcBef>
                  <a:spcPts val="300"/>
                </a:spcBef>
              </a:pPr>
              <a:r>
                <a:rPr lang="en-GB" sz="1600" b="1" i="0">
                  <a:solidFill>
                    <a:srgbClr val="F8FAFF"/>
                  </a:solidFill>
                  <a:effectLst/>
                  <a:latin typeface="Century Gothic"/>
                </a:rPr>
                <a:t>Underrepresented</a:t>
              </a:r>
              <a:r>
                <a:rPr lang="en-GB" sz="1600" i="0">
                  <a:solidFill>
                    <a:srgbClr val="F8FAFF"/>
                  </a:solidFill>
                  <a:effectLst/>
                  <a:latin typeface="Century Gothic"/>
                </a:rPr>
                <a:t> groups such as minorities in training data lead to </a:t>
              </a:r>
              <a:r>
                <a:rPr lang="en-GB" sz="1600" b="1" i="0">
                  <a:solidFill>
                    <a:srgbClr val="F8FAFF"/>
                  </a:solidFill>
                  <a:effectLst/>
                  <a:latin typeface="Century Gothic"/>
                </a:rPr>
                <a:t>unequal outcomes</a:t>
              </a:r>
              <a:r>
                <a:rPr lang="en-GB" sz="1600" i="0">
                  <a:solidFill>
                    <a:srgbClr val="F8FAFF"/>
                  </a:solidFill>
                  <a:effectLst/>
                  <a:latin typeface="Century Gothic"/>
                </a:rPr>
                <a:t>.</a:t>
              </a:r>
            </a:p>
            <a:p>
              <a:pPr>
                <a:spcBef>
                  <a:spcPts val="300"/>
                </a:spcBef>
              </a:pPr>
              <a:r>
                <a:rPr lang="en-GB" sz="1600" i="0">
                  <a:solidFill>
                    <a:srgbClr val="F8FAFF"/>
                  </a:solidFill>
                  <a:effectLst/>
                  <a:latin typeface="Century Gothic"/>
                </a:rPr>
                <a:t>Models favour majority groups due to </a:t>
              </a:r>
              <a:r>
                <a:rPr lang="en-GB" sz="1600" b="1" i="0">
                  <a:solidFill>
                    <a:srgbClr val="F8FAFF"/>
                  </a:solidFill>
                  <a:effectLst/>
                  <a:latin typeface="Century Gothic"/>
                </a:rPr>
                <a:t>imbalanced data</a:t>
              </a:r>
              <a:r>
                <a:rPr lang="en-GB" sz="1600" i="0">
                  <a:solidFill>
                    <a:srgbClr val="F8FAFF"/>
                  </a:solidFill>
                  <a:effectLst/>
                  <a:latin typeface="Century Gothic"/>
                </a:rPr>
                <a:t> or </a:t>
              </a:r>
              <a:r>
                <a:rPr lang="en-GB" sz="1600" b="1" i="0">
                  <a:solidFill>
                    <a:srgbClr val="F8FAFF"/>
                  </a:solidFill>
                  <a:effectLst/>
                  <a:latin typeface="Century Gothic"/>
                </a:rPr>
                <a:t>flawed design</a:t>
              </a:r>
              <a:r>
                <a:rPr lang="en-GB" sz="1600" i="0">
                  <a:solidFill>
                    <a:srgbClr val="F8FAFF"/>
                  </a:solidFill>
                  <a:effectLst/>
                  <a:latin typeface="Century Gothic"/>
                </a:rPr>
                <a:t>.</a:t>
              </a:r>
            </a:p>
            <a:p>
              <a:pPr>
                <a:spcBef>
                  <a:spcPts val="300"/>
                </a:spcBef>
              </a:pPr>
              <a:r>
                <a:rPr lang="en-GB" sz="1600" i="0">
                  <a:solidFill>
                    <a:srgbClr val="F8FAFF"/>
                  </a:solidFill>
                  <a:effectLst/>
                  <a:latin typeface="Century Gothic"/>
                </a:rPr>
                <a:t>Surgeons’ unconscious preferences </a:t>
              </a:r>
              <a:r>
                <a:rPr lang="en-GB" sz="1600" b="1" i="0">
                  <a:solidFill>
                    <a:srgbClr val="F8FAFF"/>
                  </a:solidFill>
                  <a:effectLst/>
                  <a:latin typeface="Century Gothic"/>
                </a:rPr>
                <a:t>skew AI</a:t>
              </a:r>
              <a:r>
                <a:rPr lang="en-GB" sz="1600" i="0">
                  <a:solidFill>
                    <a:srgbClr val="F8FAFF"/>
                  </a:solidFill>
                  <a:effectLst/>
                  <a:latin typeface="Century Gothic"/>
                </a:rPr>
                <a:t>.</a:t>
              </a:r>
            </a:p>
            <a:p>
              <a:pPr>
                <a:spcBef>
                  <a:spcPts val="300"/>
                </a:spcBef>
              </a:pPr>
              <a:r>
                <a:rPr lang="en-GB" sz="1600">
                  <a:solidFill>
                    <a:srgbClr val="F8FAFF"/>
                  </a:solidFill>
                  <a:latin typeface="Century Gothic"/>
                </a:rPr>
                <a:t>Solutions are to use </a:t>
              </a:r>
              <a:r>
                <a:rPr lang="en-GB" sz="1600" b="1">
                  <a:solidFill>
                    <a:srgbClr val="F8FAFF"/>
                  </a:solidFill>
                  <a:latin typeface="Century Gothic"/>
                </a:rPr>
                <a:t>diverse</a:t>
              </a:r>
              <a:r>
                <a:rPr lang="en-GB" sz="1600" i="0">
                  <a:solidFill>
                    <a:srgbClr val="F8FAFF"/>
                  </a:solidFill>
                  <a:effectLst/>
                  <a:latin typeface="Century Gothic"/>
                </a:rPr>
                <a:t> datasets, explainable AI, and </a:t>
              </a:r>
              <a:r>
                <a:rPr lang="en-GB" sz="1600">
                  <a:solidFill>
                    <a:srgbClr val="F8FAFF"/>
                  </a:solidFill>
                  <a:latin typeface="Century Gothic"/>
                </a:rPr>
                <a:t>bias audits</a:t>
              </a:r>
              <a:r>
                <a:rPr lang="en-GB" sz="1600" i="0">
                  <a:solidFill>
                    <a:srgbClr val="F8FAFF"/>
                  </a:solidFill>
                  <a:effectLst/>
                  <a:latin typeface="Century Gothic"/>
                </a:rPr>
                <a:t>.</a:t>
              </a:r>
            </a:p>
          </p:txBody>
        </p:sp>
      </p:grpSp>
      <p:pic>
        <p:nvPicPr>
          <p:cNvPr id="8" name="Picture 7">
            <a:extLst>
              <a:ext uri="{FF2B5EF4-FFF2-40B4-BE49-F238E27FC236}">
                <a16:creationId xmlns:a16="http://schemas.microsoft.com/office/drawing/2014/main" id="{75475EEC-7DCB-9722-B691-9F33E8EB0A6F}"/>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255" y="1549485"/>
            <a:ext cx="4107339" cy="691978"/>
          </a:xfrm>
          <a:prstGeom prst="rect">
            <a:avLst/>
          </a:prstGeom>
          <a:noFill/>
        </p:spPr>
      </p:pic>
    </p:spTree>
    <p:extLst>
      <p:ext uri="{BB962C8B-B14F-4D97-AF65-F5344CB8AC3E}">
        <p14:creationId xmlns:p14="http://schemas.microsoft.com/office/powerpoint/2010/main" val="1887490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medical room&#10;&#10;AI-generated content may be incorrect.">
            <a:extLst>
              <a:ext uri="{FF2B5EF4-FFF2-40B4-BE49-F238E27FC236}">
                <a16:creationId xmlns:a16="http://schemas.microsoft.com/office/drawing/2014/main" id="{51307563-95BA-942C-45FA-A37C2BDCD00B}"/>
              </a:ext>
            </a:extLst>
          </p:cNvPr>
          <p:cNvPicPr>
            <a:picLocks noChangeAspect="1"/>
          </p:cNvPicPr>
          <p:nvPr/>
        </p:nvPicPr>
        <p:blipFill>
          <a:blip r:embed="rId3">
            <a:extLst>
              <a:ext uri="{28A0092B-C50C-407E-A947-70E740481C1C}">
                <a14:useLocalDpi xmlns:a14="http://schemas.microsoft.com/office/drawing/2010/main" val="0"/>
              </a:ext>
            </a:extLst>
          </a:blip>
          <a:srcRect l="5439" t="22416" b="1"/>
          <a:stretch/>
        </p:blipFill>
        <p:spPr>
          <a:xfrm>
            <a:off x="7858125" y="1904999"/>
            <a:ext cx="4343399" cy="4962525"/>
          </a:xfrm>
          <a:prstGeom prst="rect">
            <a:avLst/>
          </a:prstGeom>
        </p:spPr>
      </p:pic>
      <p:sp>
        <p:nvSpPr>
          <p:cNvPr id="7" name="Rectangle 6">
            <a:extLst>
              <a:ext uri="{FF2B5EF4-FFF2-40B4-BE49-F238E27FC236}">
                <a16:creationId xmlns:a16="http://schemas.microsoft.com/office/drawing/2014/main" id="{EB72C97E-DF00-6668-F8E9-DCBD9A27A9E6}"/>
              </a:ext>
            </a:extLst>
          </p:cNvPr>
          <p:cNvSpPr/>
          <p:nvPr/>
        </p:nvSpPr>
        <p:spPr>
          <a:xfrm>
            <a:off x="2914239" y="1904999"/>
            <a:ext cx="9277761" cy="5028260"/>
          </a:xfrm>
          <a:prstGeom prst="rect">
            <a:avLst/>
          </a:prstGeom>
          <a:gradFill flip="none" rotWithShape="1">
            <a:gsLst>
              <a:gs pos="21000">
                <a:schemeClr val="bg1">
                  <a:lumMod val="95000"/>
                  <a:lumOff val="5000"/>
                  <a:alpha val="19000"/>
                </a:schemeClr>
              </a:gs>
              <a:gs pos="36000">
                <a:srgbClr val="171717">
                  <a:lumMod val="1000"/>
                </a:srgbClr>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A35806-9F62-DA33-D322-23F4A0C20F97}"/>
              </a:ext>
            </a:extLst>
          </p:cNvPr>
          <p:cNvSpPr>
            <a:spLocks noGrp="1"/>
          </p:cNvSpPr>
          <p:nvPr>
            <p:ph type="title"/>
          </p:nvPr>
        </p:nvSpPr>
        <p:spPr/>
        <p:txBody>
          <a:bodyPr/>
          <a:lstStyle/>
          <a:p>
            <a:r>
              <a:rPr lang="en-GB" b="1" i="0">
                <a:effectLst/>
                <a:latin typeface="Century Gothic"/>
              </a:rPr>
              <a:t>Solutions - </a:t>
            </a:r>
            <a:r>
              <a:rPr lang="en-GB"/>
              <a:t>Bias/Fairness</a:t>
            </a:r>
            <a:endParaRPr lang="en-GB">
              <a:latin typeface="Century Gothic"/>
            </a:endParaRPr>
          </a:p>
        </p:txBody>
      </p:sp>
      <p:sp>
        <p:nvSpPr>
          <p:cNvPr id="3" name="Content Placeholder 2">
            <a:extLst>
              <a:ext uri="{FF2B5EF4-FFF2-40B4-BE49-F238E27FC236}">
                <a16:creationId xmlns:a16="http://schemas.microsoft.com/office/drawing/2014/main" id="{EC87C7A2-FED8-1BED-7326-7BBA7A8AF24E}"/>
              </a:ext>
            </a:extLst>
          </p:cNvPr>
          <p:cNvSpPr>
            <a:spLocks noGrp="1"/>
          </p:cNvSpPr>
          <p:nvPr>
            <p:ph idx="1"/>
          </p:nvPr>
        </p:nvSpPr>
        <p:spPr>
          <a:xfrm>
            <a:off x="818712" y="2260387"/>
            <a:ext cx="8103038" cy="3826088"/>
          </a:xfrm>
        </p:spPr>
        <p:txBody>
          <a:bodyPr>
            <a:normAutofit/>
          </a:bodyPr>
          <a:lstStyle/>
          <a:p>
            <a:pPr marL="0" indent="0" algn="l">
              <a:spcAft>
                <a:spcPts val="300"/>
              </a:spcAft>
              <a:buNone/>
            </a:pPr>
            <a:r>
              <a:rPr lang="en-GB" sz="1900" b="1" i="0">
                <a:solidFill>
                  <a:srgbClr val="F8FAFF"/>
                </a:solidFill>
                <a:effectLst/>
                <a:latin typeface="Century Gothic"/>
              </a:rPr>
              <a:t>Diverse Training Data</a:t>
            </a:r>
            <a:endParaRPr lang="en-GB" sz="1900" b="0" i="0">
              <a:solidFill>
                <a:srgbClr val="F8FAFF"/>
              </a:solidFill>
              <a:effectLst/>
              <a:latin typeface="Century Gothic"/>
            </a:endParaRPr>
          </a:p>
          <a:p>
            <a:pPr>
              <a:spcBef>
                <a:spcPts val="300"/>
              </a:spcBef>
            </a:pPr>
            <a:r>
              <a:rPr lang="en-GB" b="0" i="0">
                <a:solidFill>
                  <a:srgbClr val="F8FAFF"/>
                </a:solidFill>
                <a:effectLst/>
                <a:latin typeface="Century Gothic"/>
              </a:rPr>
              <a:t>Use datasets covering age, gender, race, and rare conditions (Knudsen et al., 2024).</a:t>
            </a:r>
          </a:p>
          <a:p>
            <a:pPr marL="0" indent="0" algn="l">
              <a:spcBef>
                <a:spcPts val="300"/>
              </a:spcBef>
              <a:spcAft>
                <a:spcPts val="300"/>
              </a:spcAft>
              <a:buNone/>
            </a:pPr>
            <a:r>
              <a:rPr lang="en-GB" sz="1900" b="1" i="0">
                <a:solidFill>
                  <a:srgbClr val="F8FAFF"/>
                </a:solidFill>
                <a:effectLst/>
                <a:latin typeface="Century Gothic"/>
              </a:rPr>
              <a:t>Bias Testing</a:t>
            </a:r>
            <a:endParaRPr lang="en-GB" sz="1900" b="0" i="0">
              <a:solidFill>
                <a:srgbClr val="F8FAFF"/>
              </a:solidFill>
              <a:effectLst/>
              <a:latin typeface="Century Gothic"/>
            </a:endParaRPr>
          </a:p>
          <a:p>
            <a:pPr>
              <a:spcBef>
                <a:spcPts val="300"/>
              </a:spcBef>
            </a:pPr>
            <a:r>
              <a:rPr lang="en-GB" b="0" i="0">
                <a:solidFill>
                  <a:srgbClr val="F8FAFF"/>
                </a:solidFill>
                <a:effectLst/>
                <a:latin typeface="Century Gothic"/>
              </a:rPr>
              <a:t>Use </a:t>
            </a:r>
            <a:r>
              <a:rPr lang="en-GB" sz="1800" b="1" i="0" kern="1200">
                <a:solidFill>
                  <a:srgbClr val="F8FAFF"/>
                </a:solidFill>
                <a:effectLst/>
                <a:latin typeface="Century Gothic" panose="020B0502020202020204" pitchFamily="34" charset="0"/>
                <a:ea typeface="+mn-ea"/>
                <a:cs typeface="+mn-cs"/>
              </a:rPr>
              <a:t>fairness</a:t>
            </a:r>
            <a:r>
              <a:rPr lang="en-GB" sz="1800" b="0" i="0" kern="1200">
                <a:solidFill>
                  <a:srgbClr val="F8FAFF"/>
                </a:solidFill>
                <a:effectLst/>
                <a:latin typeface="Century Gothic" panose="020B0502020202020204" pitchFamily="34" charset="0"/>
                <a:ea typeface="+mn-ea"/>
                <a:cs typeface="+mn-cs"/>
              </a:rPr>
              <a:t> </a:t>
            </a:r>
            <a:r>
              <a:rPr lang="en-GB" sz="1800" b="1" i="0" kern="1200">
                <a:solidFill>
                  <a:srgbClr val="F8FAFF"/>
                </a:solidFill>
                <a:effectLst/>
                <a:latin typeface="Century Gothic" panose="020B0502020202020204" pitchFamily="34" charset="0"/>
                <a:ea typeface="+mn-ea"/>
                <a:cs typeface="+mn-cs"/>
              </a:rPr>
              <a:t>metrics</a:t>
            </a:r>
            <a:r>
              <a:rPr lang="en-GB" sz="1800" b="0" i="0" kern="1200">
                <a:solidFill>
                  <a:srgbClr val="F8FAFF"/>
                </a:solidFill>
                <a:effectLst/>
                <a:latin typeface="Century Gothic" panose="020B0502020202020204" pitchFamily="34" charset="0"/>
                <a:ea typeface="+mn-ea"/>
                <a:cs typeface="+mn-cs"/>
              </a:rPr>
              <a:t> like equal accuracy, demographic parity, and equal opportunity (Sufian et al., 2024).</a:t>
            </a:r>
          </a:p>
          <a:p>
            <a:pPr marL="0" indent="0" algn="l">
              <a:spcBef>
                <a:spcPts val="300"/>
              </a:spcBef>
              <a:spcAft>
                <a:spcPts val="300"/>
              </a:spcAft>
              <a:buNone/>
            </a:pPr>
            <a:r>
              <a:rPr lang="en-GB" sz="1900" b="1" i="0">
                <a:solidFill>
                  <a:srgbClr val="F8FAFF"/>
                </a:solidFill>
                <a:effectLst/>
                <a:latin typeface="Century Gothic"/>
              </a:rPr>
              <a:t>Regulation and Standards</a:t>
            </a:r>
            <a:endParaRPr lang="en-GB" sz="1900" b="0" i="0">
              <a:solidFill>
                <a:srgbClr val="F8FAFF"/>
              </a:solidFill>
              <a:effectLst/>
              <a:latin typeface="Century Gothic"/>
            </a:endParaRPr>
          </a:p>
          <a:p>
            <a:pPr>
              <a:spcBef>
                <a:spcPts val="300"/>
              </a:spcBef>
            </a:pPr>
            <a:r>
              <a:rPr lang="en-GB" b="0" i="0">
                <a:solidFill>
                  <a:srgbClr val="F8FAFF"/>
                </a:solidFill>
                <a:effectLst/>
                <a:latin typeface="Century Gothic"/>
              </a:rPr>
              <a:t>Enforce </a:t>
            </a:r>
            <a:r>
              <a:rPr lang="en-GB" b="1" i="0">
                <a:solidFill>
                  <a:srgbClr val="F8FAFF"/>
                </a:solidFill>
                <a:effectLst/>
                <a:latin typeface="Century Gothic"/>
              </a:rPr>
              <a:t>policies</a:t>
            </a:r>
            <a:r>
              <a:rPr lang="en-GB" b="0" i="0">
                <a:solidFill>
                  <a:srgbClr val="F8FAFF"/>
                </a:solidFill>
                <a:effectLst/>
                <a:latin typeface="Century Gothic"/>
              </a:rPr>
              <a:t> requiring yearly bias </a:t>
            </a:r>
            <a:r>
              <a:rPr lang="en-GB" b="1" i="0">
                <a:solidFill>
                  <a:srgbClr val="F8FAFF"/>
                </a:solidFill>
                <a:effectLst/>
                <a:latin typeface="Century Gothic"/>
              </a:rPr>
              <a:t>audits </a:t>
            </a:r>
            <a:r>
              <a:rPr lang="en-GB" b="0" i="0">
                <a:solidFill>
                  <a:srgbClr val="F8FAFF"/>
                </a:solidFill>
                <a:effectLst/>
                <a:latin typeface="Century Gothic"/>
              </a:rPr>
              <a:t>(Siala and Wang, 2022).</a:t>
            </a:r>
          </a:p>
          <a:p>
            <a:pPr marL="0" indent="0" algn="l">
              <a:spcBef>
                <a:spcPts val="300"/>
              </a:spcBef>
              <a:spcAft>
                <a:spcPts val="300"/>
              </a:spcAft>
              <a:buNone/>
            </a:pPr>
            <a:r>
              <a:rPr lang="en-GB" sz="1900" b="1" i="0">
                <a:solidFill>
                  <a:srgbClr val="F8FAFF"/>
                </a:solidFill>
                <a:effectLst/>
                <a:latin typeface="Century Gothic"/>
              </a:rPr>
              <a:t>Inclusive Design Teams</a:t>
            </a:r>
            <a:endParaRPr lang="en-GB" sz="1900" b="0" i="0">
              <a:solidFill>
                <a:srgbClr val="F8FAFF"/>
              </a:solidFill>
              <a:effectLst/>
              <a:latin typeface="Century Gothic"/>
            </a:endParaRPr>
          </a:p>
          <a:p>
            <a:pPr>
              <a:spcBef>
                <a:spcPts val="300"/>
              </a:spcBef>
            </a:pPr>
            <a:r>
              <a:rPr lang="en-GB" b="0" i="0">
                <a:solidFill>
                  <a:srgbClr val="F8FAFF"/>
                </a:solidFill>
                <a:effectLst/>
                <a:latin typeface="Century Gothic"/>
              </a:rPr>
              <a:t>Involve </a:t>
            </a:r>
            <a:r>
              <a:rPr lang="en-GB" b="1" i="0">
                <a:solidFill>
                  <a:srgbClr val="F8FAFF"/>
                </a:solidFill>
                <a:effectLst/>
                <a:latin typeface="Century Gothic"/>
              </a:rPr>
              <a:t>diverse</a:t>
            </a:r>
            <a:r>
              <a:rPr lang="en-GB" b="0" i="0">
                <a:solidFill>
                  <a:srgbClr val="F8FAFF"/>
                </a:solidFill>
                <a:effectLst/>
                <a:latin typeface="Century Gothic"/>
              </a:rPr>
              <a:t> teams of developers, engineers , and ethicists in the design process, </a:t>
            </a:r>
            <a:r>
              <a:rPr lang="it-IT" b="0" i="0">
                <a:solidFill>
                  <a:srgbClr val="F8FAFF"/>
                </a:solidFill>
                <a:effectLst/>
                <a:latin typeface="Century Gothic"/>
              </a:rPr>
              <a:t>(Ienca, Valle and Raspopovic, 2025)</a:t>
            </a:r>
            <a:r>
              <a:rPr lang="en-GB" b="0" i="0">
                <a:solidFill>
                  <a:srgbClr val="F8FAFF"/>
                </a:solidFill>
                <a:effectLst/>
                <a:latin typeface="Century Gothic"/>
              </a:rPr>
              <a:t>.</a:t>
            </a:r>
          </a:p>
        </p:txBody>
      </p:sp>
    </p:spTree>
    <p:extLst>
      <p:ext uri="{BB962C8B-B14F-4D97-AF65-F5344CB8AC3E}">
        <p14:creationId xmlns:p14="http://schemas.microsoft.com/office/powerpoint/2010/main" val="277710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surgeons in a operating room&#10;&#10;AI-generated content may be incorrect.">
            <a:extLst>
              <a:ext uri="{FF2B5EF4-FFF2-40B4-BE49-F238E27FC236}">
                <a16:creationId xmlns:a16="http://schemas.microsoft.com/office/drawing/2014/main" id="{D568D2E6-D39A-9486-F577-77FF1D9D7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550" y="1901611"/>
            <a:ext cx="5124450" cy="4984329"/>
          </a:xfrm>
          <a:prstGeom prst="rect">
            <a:avLst/>
          </a:prstGeom>
        </p:spPr>
      </p:pic>
      <p:sp>
        <p:nvSpPr>
          <p:cNvPr id="10" name="Rectangle 9">
            <a:extLst>
              <a:ext uri="{FF2B5EF4-FFF2-40B4-BE49-F238E27FC236}">
                <a16:creationId xmlns:a16="http://schemas.microsoft.com/office/drawing/2014/main" id="{117201C6-7B03-40A7-4968-480B3D6787A1}"/>
              </a:ext>
            </a:extLst>
          </p:cNvPr>
          <p:cNvSpPr/>
          <p:nvPr/>
        </p:nvSpPr>
        <p:spPr>
          <a:xfrm>
            <a:off x="2914239" y="1893991"/>
            <a:ext cx="9277761" cy="4971629"/>
          </a:xfrm>
          <a:prstGeom prst="rect">
            <a:avLst/>
          </a:prstGeom>
          <a:gradFill flip="none" rotWithShape="1">
            <a:gsLst>
              <a:gs pos="25000">
                <a:schemeClr val="bg1">
                  <a:lumMod val="95000"/>
                  <a:lumOff val="5000"/>
                  <a:alpha val="19000"/>
                </a:schemeClr>
              </a:gs>
              <a:gs pos="47000">
                <a:srgbClr val="171717">
                  <a:lumMod val="1000"/>
                </a:srgbClr>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6F221EF-9E3D-2202-57D8-E9EC4EE91ED2}"/>
              </a:ext>
            </a:extLst>
          </p:cNvPr>
          <p:cNvSpPr>
            <a:spLocks noGrp="1"/>
          </p:cNvSpPr>
          <p:nvPr>
            <p:ph type="title"/>
          </p:nvPr>
        </p:nvSpPr>
        <p:spPr/>
        <p:txBody>
          <a:bodyPr/>
          <a:lstStyle/>
          <a:p>
            <a:r>
              <a:rPr lang="en-GB"/>
              <a:t>Future Direction – Bias/Fairness</a:t>
            </a:r>
          </a:p>
        </p:txBody>
      </p:sp>
      <p:sp>
        <p:nvSpPr>
          <p:cNvPr id="3" name="Content Placeholder 2">
            <a:extLst>
              <a:ext uri="{FF2B5EF4-FFF2-40B4-BE49-F238E27FC236}">
                <a16:creationId xmlns:a16="http://schemas.microsoft.com/office/drawing/2014/main" id="{A2D0A86C-8159-8256-3BE9-B7DA693C15E5}"/>
              </a:ext>
            </a:extLst>
          </p:cNvPr>
          <p:cNvSpPr>
            <a:spLocks noGrp="1"/>
          </p:cNvSpPr>
          <p:nvPr>
            <p:ph idx="1"/>
          </p:nvPr>
        </p:nvSpPr>
        <p:spPr>
          <a:xfrm>
            <a:off x="818712" y="2222287"/>
            <a:ext cx="8007788" cy="3835613"/>
          </a:xfrm>
        </p:spPr>
        <p:txBody>
          <a:bodyPr>
            <a:normAutofit fontScale="92500" lnSpcReduction="20000"/>
          </a:bodyPr>
          <a:lstStyle/>
          <a:p>
            <a:pPr marL="0" indent="0">
              <a:buNone/>
            </a:pPr>
            <a:r>
              <a:rPr lang="en-GB" sz="1900" b="1">
                <a:solidFill>
                  <a:srgbClr val="F8FAFF"/>
                </a:solidFill>
                <a:latin typeface="Century Gothic"/>
              </a:rPr>
              <a:t>Train model with various surgical skills </a:t>
            </a:r>
          </a:p>
          <a:p>
            <a:pPr>
              <a:spcAft>
                <a:spcPts val="1200"/>
              </a:spcAft>
            </a:pPr>
            <a:r>
              <a:rPr lang="en-GB" b="0" i="0">
                <a:solidFill>
                  <a:srgbClr val="F8FAFF"/>
                </a:solidFill>
                <a:effectLst/>
                <a:latin typeface="Century Gothic"/>
              </a:rPr>
              <a:t>Future research should focus on addressing AI bias across all surgical skills (</a:t>
            </a:r>
            <a:r>
              <a:rPr lang="en-GB" b="0" i="0" err="1">
                <a:solidFill>
                  <a:srgbClr val="F8FAFF"/>
                </a:solidFill>
                <a:effectLst/>
                <a:latin typeface="Century Gothic"/>
              </a:rPr>
              <a:t>Kiyasseh</a:t>
            </a:r>
            <a:r>
              <a:rPr lang="en-GB" b="0" i="0">
                <a:solidFill>
                  <a:srgbClr val="F8FAFF"/>
                </a:solidFill>
                <a:effectLst/>
                <a:latin typeface="Century Gothic"/>
              </a:rPr>
              <a:t> et al., 2023).</a:t>
            </a:r>
          </a:p>
          <a:p>
            <a:pPr marL="0" indent="0">
              <a:spcBef>
                <a:spcPts val="300"/>
              </a:spcBef>
              <a:buNone/>
            </a:pPr>
            <a:r>
              <a:rPr lang="en-GB" sz="1900" b="1" i="0">
                <a:solidFill>
                  <a:srgbClr val="F8FAFF"/>
                </a:solidFill>
                <a:effectLst/>
                <a:latin typeface="Century Gothic"/>
              </a:rPr>
              <a:t>Transparent Algorithms</a:t>
            </a:r>
            <a:endParaRPr lang="en-GB" sz="1900" i="0">
              <a:solidFill>
                <a:srgbClr val="F8FAFF"/>
              </a:solidFill>
              <a:effectLst/>
              <a:latin typeface="Century Gothic"/>
            </a:endParaRPr>
          </a:p>
          <a:p>
            <a:pPr>
              <a:spcBef>
                <a:spcPts val="300"/>
              </a:spcBef>
              <a:spcAft>
                <a:spcPts val="1200"/>
              </a:spcAft>
            </a:pPr>
            <a:r>
              <a:rPr lang="en-GB" i="0">
                <a:solidFill>
                  <a:srgbClr val="F8FAFF"/>
                </a:solidFill>
                <a:effectLst/>
                <a:latin typeface="Century Gothic"/>
              </a:rPr>
              <a:t>Develop explainable AI </a:t>
            </a:r>
            <a:r>
              <a:rPr lang="en-GB" b="1" i="0">
                <a:solidFill>
                  <a:srgbClr val="F8FAFF"/>
                </a:solidFill>
                <a:effectLst/>
                <a:latin typeface="Century Gothic"/>
              </a:rPr>
              <a:t>(XAI)</a:t>
            </a:r>
            <a:r>
              <a:rPr lang="en-GB" b="0" i="0">
                <a:solidFill>
                  <a:srgbClr val="F8FAFF"/>
                </a:solidFill>
                <a:effectLst/>
                <a:latin typeface="Century Gothic"/>
              </a:rPr>
              <a:t> tools to make robotic </a:t>
            </a:r>
            <a:r>
              <a:rPr lang="en-GB">
                <a:solidFill>
                  <a:srgbClr val="F8FAFF"/>
                </a:solidFill>
                <a:latin typeface="Century Gothic"/>
              </a:rPr>
              <a:t>decision-making transparent (Praveenraj et al., 2023).</a:t>
            </a:r>
          </a:p>
          <a:p>
            <a:pPr marL="0" indent="0">
              <a:spcBef>
                <a:spcPts val="300"/>
              </a:spcBef>
              <a:buNone/>
            </a:pPr>
            <a:r>
              <a:rPr lang="en-GB" sz="1900" b="1">
                <a:solidFill>
                  <a:srgbClr val="F8FAFF"/>
                </a:solidFill>
                <a:latin typeface="Century Gothic"/>
              </a:rPr>
              <a:t>Use of software such as TWIX</a:t>
            </a:r>
          </a:p>
          <a:p>
            <a:pPr>
              <a:spcBef>
                <a:spcPts val="300"/>
              </a:spcBef>
              <a:spcAft>
                <a:spcPts val="1200"/>
              </a:spcAft>
            </a:pPr>
            <a:r>
              <a:rPr lang="en-GB">
                <a:solidFill>
                  <a:srgbClr val="F8FAFF"/>
                </a:solidFill>
                <a:latin typeface="Century Gothic"/>
              </a:rPr>
              <a:t>TWIX reduces bias in surgical AI by prioritizing key video clips for skill assessment (Mittermaier, Raza and Kvedar, 2023).</a:t>
            </a:r>
          </a:p>
          <a:p>
            <a:pPr marL="0" indent="0">
              <a:buNone/>
            </a:pPr>
            <a:r>
              <a:rPr lang="en-GB" sz="1900" b="1">
                <a:solidFill>
                  <a:srgbClr val="F8FAFF"/>
                </a:solidFill>
                <a:latin typeface="Century Gothic"/>
              </a:rPr>
              <a:t>Gather more varied data</a:t>
            </a:r>
            <a:endParaRPr lang="en-GB" sz="1900">
              <a:solidFill>
                <a:srgbClr val="F8FAFF"/>
              </a:solidFill>
              <a:latin typeface="Century Gothic"/>
            </a:endParaRPr>
          </a:p>
          <a:p>
            <a:r>
              <a:rPr lang="it-IT" err="1">
                <a:solidFill>
                  <a:srgbClr val="F8FAFF"/>
                </a:solidFill>
                <a:latin typeface="Century Gothic"/>
              </a:rPr>
              <a:t>Diversifying</a:t>
            </a:r>
            <a:r>
              <a:rPr lang="it-IT">
                <a:solidFill>
                  <a:srgbClr val="F8FAFF"/>
                </a:solidFill>
                <a:latin typeface="Century Gothic"/>
              </a:rPr>
              <a:t> datasets reduce AI </a:t>
            </a:r>
            <a:r>
              <a:rPr lang="it-IT" err="1">
                <a:solidFill>
                  <a:srgbClr val="F8FAFF"/>
                </a:solidFill>
                <a:latin typeface="Century Gothic"/>
              </a:rPr>
              <a:t>bias</a:t>
            </a:r>
            <a:r>
              <a:rPr lang="en-GB">
                <a:solidFill>
                  <a:srgbClr val="F8FAFF"/>
                </a:solidFill>
                <a:latin typeface="Century Gothic"/>
              </a:rPr>
              <a:t>. However, this requires stricter privacy safeguards and stronger security.</a:t>
            </a:r>
            <a:endParaRPr lang="en-GB">
              <a:latin typeface="Century Gothic"/>
            </a:endParaRPr>
          </a:p>
        </p:txBody>
      </p:sp>
    </p:spTree>
    <p:extLst>
      <p:ext uri="{BB962C8B-B14F-4D97-AF65-F5344CB8AC3E}">
        <p14:creationId xmlns:p14="http://schemas.microsoft.com/office/powerpoint/2010/main" val="142540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octor holding a tablet, with icons hovering above it, representing cybersecurity in the heathcare sector.">
            <a:extLst>
              <a:ext uri="{FF2B5EF4-FFF2-40B4-BE49-F238E27FC236}">
                <a16:creationId xmlns:a16="http://schemas.microsoft.com/office/drawing/2014/main" id="{60548E57-4C94-6744-8665-7275CEDD11B7}"/>
              </a:ext>
            </a:extLst>
          </p:cNvPr>
          <p:cNvPicPr>
            <a:picLocks noChangeAspect="1"/>
          </p:cNvPicPr>
          <p:nvPr/>
        </p:nvPicPr>
        <p:blipFill>
          <a:blip r:embed="rId2"/>
          <a:srcRect l="32898" r="7701" b="-2"/>
          <a:stretch/>
        </p:blipFill>
        <p:spPr>
          <a:xfrm>
            <a:off x="7444740" y="1903834"/>
            <a:ext cx="4747259" cy="4984003"/>
          </a:xfrm>
          <a:prstGeom prst="rect">
            <a:avLst/>
          </a:prstGeom>
        </p:spPr>
      </p:pic>
      <p:sp>
        <p:nvSpPr>
          <p:cNvPr id="7" name="Rectangle 6">
            <a:extLst>
              <a:ext uri="{FF2B5EF4-FFF2-40B4-BE49-F238E27FC236}">
                <a16:creationId xmlns:a16="http://schemas.microsoft.com/office/drawing/2014/main" id="{9773739F-D575-8A98-85E8-2EA1FBF516C7}"/>
              </a:ext>
            </a:extLst>
          </p:cNvPr>
          <p:cNvSpPr/>
          <p:nvPr/>
        </p:nvSpPr>
        <p:spPr>
          <a:xfrm>
            <a:off x="2966865" y="1899093"/>
            <a:ext cx="9225134" cy="4984003"/>
          </a:xfrm>
          <a:prstGeom prst="rect">
            <a:avLst/>
          </a:prstGeom>
          <a:gradFill flip="none" rotWithShape="1">
            <a:gsLst>
              <a:gs pos="22000">
                <a:schemeClr val="bg1">
                  <a:lumMod val="0"/>
                  <a:lumOff val="100000"/>
                  <a:alpha val="0"/>
                </a:schemeClr>
              </a:gs>
              <a:gs pos="51000">
                <a:schemeClr val="bg1">
                  <a:lumMod val="85000"/>
                  <a:lumOff val="15000"/>
                </a:schemeClr>
              </a:gs>
              <a:gs pos="64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6F221EF-9E3D-2202-57D8-E9EC4EE91ED2}"/>
              </a:ext>
            </a:extLst>
          </p:cNvPr>
          <p:cNvSpPr>
            <a:spLocks noGrp="1"/>
          </p:cNvSpPr>
          <p:nvPr>
            <p:ph type="title"/>
          </p:nvPr>
        </p:nvSpPr>
        <p:spPr/>
        <p:txBody>
          <a:bodyPr/>
          <a:lstStyle/>
          <a:p>
            <a:r>
              <a:rPr lang="en-US" sz="4000"/>
              <a:t>Ethical Principal – Security and Safety</a:t>
            </a:r>
            <a:endParaRPr lang="en-GB"/>
          </a:p>
        </p:txBody>
      </p:sp>
      <p:sp>
        <p:nvSpPr>
          <p:cNvPr id="3" name="Content Placeholder 2">
            <a:extLst>
              <a:ext uri="{FF2B5EF4-FFF2-40B4-BE49-F238E27FC236}">
                <a16:creationId xmlns:a16="http://schemas.microsoft.com/office/drawing/2014/main" id="{A2D0A86C-8159-8256-3BE9-B7DA693C15E5}"/>
              </a:ext>
            </a:extLst>
          </p:cNvPr>
          <p:cNvSpPr>
            <a:spLocks noGrp="1"/>
          </p:cNvSpPr>
          <p:nvPr>
            <p:ph idx="1"/>
          </p:nvPr>
        </p:nvSpPr>
        <p:spPr>
          <a:xfrm>
            <a:off x="196217" y="2354520"/>
            <a:ext cx="7017384" cy="3605246"/>
          </a:xfrm>
        </p:spPr>
        <p:txBody>
          <a:bodyPr>
            <a:normAutofit/>
          </a:bodyPr>
          <a:lstStyle/>
          <a:p>
            <a:pPr marL="0" indent="0">
              <a:buNone/>
            </a:pPr>
            <a:r>
              <a:rPr lang="en-US" sz="2800" b="1"/>
              <a:t>Security</a:t>
            </a:r>
          </a:p>
          <a:p>
            <a:r>
              <a:rPr lang="en-US"/>
              <a:t>Protecting robotic surgery systems from cyberattacks and unauthorized access.</a:t>
            </a:r>
          </a:p>
          <a:p>
            <a:endParaRPr lang="en-US" sz="2000"/>
          </a:p>
          <a:p>
            <a:pPr marL="0" lvl="0" indent="0">
              <a:buNone/>
            </a:pPr>
            <a:r>
              <a:rPr lang="en-US" sz="2800" b="1"/>
              <a:t>Safety</a:t>
            </a:r>
          </a:p>
          <a:p>
            <a:r>
              <a:rPr lang="en-US"/>
              <a:t>Ensuring the physical well-being of patients by preventing system malfunctions and human errors.</a:t>
            </a:r>
          </a:p>
          <a:p>
            <a:endParaRPr lang="en-US" sz="2800"/>
          </a:p>
        </p:txBody>
      </p:sp>
      <p:sp>
        <p:nvSpPr>
          <p:cNvPr id="8" name="TextBox 7">
            <a:extLst>
              <a:ext uri="{FF2B5EF4-FFF2-40B4-BE49-F238E27FC236}">
                <a16:creationId xmlns:a16="http://schemas.microsoft.com/office/drawing/2014/main" id="{A747A7A0-D601-1AD9-5238-AE6C482D2BD3}"/>
              </a:ext>
            </a:extLst>
          </p:cNvPr>
          <p:cNvSpPr txBox="1"/>
          <p:nvPr/>
        </p:nvSpPr>
        <p:spPr>
          <a:xfrm>
            <a:off x="810121" y="6190460"/>
            <a:ext cx="61711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European Commission</a:t>
            </a:r>
            <a:endParaRPr lang="en-US" sz="1000" b="1"/>
          </a:p>
          <a:p>
            <a:pPr algn="ctr"/>
            <a:r>
              <a:rPr lang="en-US" sz="1000">
                <a:solidFill>
                  <a:schemeClr val="tx1">
                    <a:lumMod val="85000"/>
                  </a:schemeClr>
                </a:solidFill>
                <a:ea typeface="+mn-lt"/>
                <a:cs typeface="+mn-lt"/>
                <a:hlinkClick r:id="rId3">
                  <a:extLst>
                    <a:ext uri="{A12FA001-AC4F-418D-AE19-62706E023703}">
                      <ahyp:hlinkClr xmlns:ahyp="http://schemas.microsoft.com/office/drawing/2018/hyperlinkcolor" val="tx"/>
                    </a:ext>
                  </a:extLst>
                </a:hlinkClick>
              </a:rPr>
              <a:t>digital-strategy.ec.europa.eu/en/library/cybersecurity-hospitals-and-healthcare-providers</a:t>
            </a:r>
            <a:endParaRPr lang="en-US" sz="1000">
              <a:solidFill>
                <a:schemeClr val="tx1">
                  <a:lumMod val="85000"/>
                </a:schemeClr>
              </a:solidFill>
            </a:endParaRPr>
          </a:p>
        </p:txBody>
      </p:sp>
    </p:spTree>
    <p:extLst>
      <p:ext uri="{BB962C8B-B14F-4D97-AF65-F5344CB8AC3E}">
        <p14:creationId xmlns:p14="http://schemas.microsoft.com/office/powerpoint/2010/main" val="94721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B860-B49F-7A01-FB6F-C65F56905006}"/>
              </a:ext>
            </a:extLst>
          </p:cNvPr>
          <p:cNvSpPr>
            <a:spLocks noGrp="1"/>
          </p:cNvSpPr>
          <p:nvPr>
            <p:ph type="title"/>
          </p:nvPr>
        </p:nvSpPr>
        <p:spPr/>
        <p:txBody>
          <a:bodyPr/>
          <a:lstStyle/>
          <a:p>
            <a:r>
              <a:rPr lang="en-US" sz="4000"/>
              <a:t>Ethical Concerns – Security Challenges</a:t>
            </a:r>
            <a:endParaRPr lang="en-GB"/>
          </a:p>
        </p:txBody>
      </p:sp>
      <p:pic>
        <p:nvPicPr>
          <p:cNvPr id="7" name="Picture 6" descr="A group of people in surgical gear&#10;&#10;AI-generated content may be incorrect.">
            <a:extLst>
              <a:ext uri="{FF2B5EF4-FFF2-40B4-BE49-F238E27FC236}">
                <a16:creationId xmlns:a16="http://schemas.microsoft.com/office/drawing/2014/main" id="{9691CD76-BA47-0442-0206-18D547FAA328}"/>
              </a:ext>
            </a:extLst>
          </p:cNvPr>
          <p:cNvPicPr>
            <a:picLocks noChangeAspect="1"/>
          </p:cNvPicPr>
          <p:nvPr/>
        </p:nvPicPr>
        <p:blipFill>
          <a:blip r:embed="rId3"/>
          <a:srcRect l="16177" r="4512"/>
          <a:stretch/>
        </p:blipFill>
        <p:spPr>
          <a:xfrm>
            <a:off x="4821453" y="1896894"/>
            <a:ext cx="7370547" cy="4961106"/>
          </a:xfrm>
          <a:prstGeom prst="rect">
            <a:avLst/>
          </a:prstGeom>
        </p:spPr>
      </p:pic>
      <p:sp>
        <p:nvSpPr>
          <p:cNvPr id="8" name="Rectangle 7">
            <a:extLst>
              <a:ext uri="{FF2B5EF4-FFF2-40B4-BE49-F238E27FC236}">
                <a16:creationId xmlns:a16="http://schemas.microsoft.com/office/drawing/2014/main" id="{471AA566-1FBC-8270-DA95-1D8D530FF4D1}"/>
              </a:ext>
            </a:extLst>
          </p:cNvPr>
          <p:cNvSpPr/>
          <p:nvPr/>
        </p:nvSpPr>
        <p:spPr>
          <a:xfrm>
            <a:off x="2966865" y="1899094"/>
            <a:ext cx="6265481" cy="4955482"/>
          </a:xfrm>
          <a:prstGeom prst="rect">
            <a:avLst/>
          </a:prstGeom>
          <a:gradFill flip="none" rotWithShape="1">
            <a:gsLst>
              <a:gs pos="0">
                <a:schemeClr val="bg1">
                  <a:lumMod val="0"/>
                  <a:lumOff val="100000"/>
                  <a:alpha val="0"/>
                </a:schemeClr>
              </a:gs>
              <a:gs pos="39000">
                <a:schemeClr val="bg1">
                  <a:lumMod val="85000"/>
                  <a:lumOff val="15000"/>
                  <a:alpha val="43000"/>
                </a:schemeClr>
              </a:gs>
              <a:gs pos="64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descr="A screenshot of a computer&#10;&#10;AI-generated content may be incorrect.">
            <a:extLst>
              <a:ext uri="{FF2B5EF4-FFF2-40B4-BE49-F238E27FC236}">
                <a16:creationId xmlns:a16="http://schemas.microsoft.com/office/drawing/2014/main" id="{3B0143B5-9F1E-04F6-894F-7A02BEA3AAFE}"/>
              </a:ext>
            </a:extLst>
          </p:cNvPr>
          <p:cNvPicPr>
            <a:picLocks noChangeAspect="1"/>
          </p:cNvPicPr>
          <p:nvPr/>
        </p:nvPicPr>
        <p:blipFill>
          <a:blip r:embed="rId4"/>
          <a:srcRect t="2821" r="307" b="-2491"/>
          <a:stretch/>
        </p:blipFill>
        <p:spPr>
          <a:xfrm>
            <a:off x="239704" y="2210620"/>
            <a:ext cx="4683262" cy="4351797"/>
          </a:xfrm>
          <a:prstGeom prst="rect">
            <a:avLst/>
          </a:prstGeom>
        </p:spPr>
      </p:pic>
      <p:sp>
        <p:nvSpPr>
          <p:cNvPr id="4" name="TextBox 3">
            <a:extLst>
              <a:ext uri="{FF2B5EF4-FFF2-40B4-BE49-F238E27FC236}">
                <a16:creationId xmlns:a16="http://schemas.microsoft.com/office/drawing/2014/main" id="{424DF34D-7DAB-9360-B506-E43EFBAF159A}"/>
              </a:ext>
            </a:extLst>
          </p:cNvPr>
          <p:cNvSpPr txBox="1"/>
          <p:nvPr/>
        </p:nvSpPr>
        <p:spPr>
          <a:xfrm>
            <a:off x="5933914" y="6321839"/>
            <a:ext cx="61711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Dr. Praveen </a:t>
            </a:r>
            <a:r>
              <a:rPr lang="en-US" sz="1400" b="1" err="1"/>
              <a:t>Kammar</a:t>
            </a:r>
            <a:endParaRPr lang="en-US" sz="1000" b="1" err="1"/>
          </a:p>
          <a:p>
            <a:pPr algn="ctr"/>
            <a:r>
              <a:rPr lang="en-US" sz="1000">
                <a:solidFill>
                  <a:schemeClr val="tx1">
                    <a:lumMod val="85000"/>
                  </a:schemeClr>
                </a:solidFill>
                <a:ea typeface="+mn-lt"/>
                <a:cs typeface="+mn-lt"/>
                <a:hlinkClick r:id="rId5">
                  <a:extLst>
                    <a:ext uri="{A12FA001-AC4F-418D-AE19-62706E023703}">
                      <ahyp:hlinkClr xmlns:ahyp="http://schemas.microsoft.com/office/drawing/2018/hyperlinkcolor" val="tx"/>
                    </a:ext>
                  </a:extLst>
                </a:hlinkClick>
              </a:rPr>
              <a:t>drpraveenkammar.com/blogs/is-robotic-surgery-safe-for-cancer/</a:t>
            </a:r>
            <a:endParaRPr lang="en-US" sz="1000">
              <a:solidFill>
                <a:schemeClr val="tx1">
                  <a:lumMod val="85000"/>
                </a:schemeClr>
              </a:solidFill>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27225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afety in Robotic Surgeries: Protocols and Practices to Protect Patients">
            <a:extLst>
              <a:ext uri="{FF2B5EF4-FFF2-40B4-BE49-F238E27FC236}">
                <a16:creationId xmlns:a16="http://schemas.microsoft.com/office/drawing/2014/main" id="{732667EF-DAC9-752E-27F2-34B21B69AAAA}"/>
              </a:ext>
            </a:extLst>
          </p:cNvPr>
          <p:cNvPicPr>
            <a:picLocks noChangeAspect="1"/>
          </p:cNvPicPr>
          <p:nvPr/>
        </p:nvPicPr>
        <p:blipFill>
          <a:blip r:embed="rId2"/>
          <a:stretch>
            <a:fillRect/>
          </a:stretch>
        </p:blipFill>
        <p:spPr>
          <a:xfrm>
            <a:off x="5585673" y="1897452"/>
            <a:ext cx="6604350" cy="4960547"/>
          </a:xfrm>
          <a:prstGeom prst="rect">
            <a:avLst/>
          </a:prstGeom>
        </p:spPr>
      </p:pic>
      <p:sp>
        <p:nvSpPr>
          <p:cNvPr id="2" name="Title 1">
            <a:extLst>
              <a:ext uri="{FF2B5EF4-FFF2-40B4-BE49-F238E27FC236}">
                <a16:creationId xmlns:a16="http://schemas.microsoft.com/office/drawing/2014/main" id="{7688B860-B49F-7A01-FB6F-C65F56905006}"/>
              </a:ext>
            </a:extLst>
          </p:cNvPr>
          <p:cNvSpPr>
            <a:spLocks noGrp="1"/>
          </p:cNvSpPr>
          <p:nvPr>
            <p:ph type="title"/>
          </p:nvPr>
        </p:nvSpPr>
        <p:spPr/>
        <p:txBody>
          <a:bodyPr/>
          <a:lstStyle/>
          <a:p>
            <a:r>
              <a:rPr lang="en-US" sz="4000"/>
              <a:t>Ethical Concerns – Safety Challenges</a:t>
            </a:r>
            <a:endParaRPr lang="en-GB"/>
          </a:p>
        </p:txBody>
      </p:sp>
      <p:sp>
        <p:nvSpPr>
          <p:cNvPr id="5" name="Rectangle 4">
            <a:extLst>
              <a:ext uri="{FF2B5EF4-FFF2-40B4-BE49-F238E27FC236}">
                <a16:creationId xmlns:a16="http://schemas.microsoft.com/office/drawing/2014/main" id="{D3917DE1-E838-93AC-444F-18BC49260F4F}"/>
              </a:ext>
            </a:extLst>
          </p:cNvPr>
          <p:cNvSpPr/>
          <p:nvPr/>
        </p:nvSpPr>
        <p:spPr>
          <a:xfrm>
            <a:off x="2966866" y="1899094"/>
            <a:ext cx="7396334" cy="4955482"/>
          </a:xfrm>
          <a:prstGeom prst="rect">
            <a:avLst/>
          </a:prstGeom>
          <a:gradFill flip="none" rotWithShape="1">
            <a:gsLst>
              <a:gs pos="0">
                <a:schemeClr val="bg1">
                  <a:lumMod val="0"/>
                  <a:lumOff val="100000"/>
                  <a:alpha val="0"/>
                </a:schemeClr>
              </a:gs>
              <a:gs pos="39000">
                <a:schemeClr val="bg1">
                  <a:lumMod val="85000"/>
                  <a:lumOff val="15000"/>
                  <a:alpha val="43000"/>
                </a:schemeClr>
              </a:gs>
              <a:gs pos="64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Text Placeholder 2">
            <a:extLst>
              <a:ext uri="{FF2B5EF4-FFF2-40B4-BE49-F238E27FC236}">
                <a16:creationId xmlns:a16="http://schemas.microsoft.com/office/drawing/2014/main" id="{B9DEC2BE-2800-CB93-847C-49E7E3D940B9}"/>
              </a:ext>
            </a:extLst>
          </p:cNvPr>
          <p:cNvGraphicFramePr/>
          <p:nvPr>
            <p:extLst>
              <p:ext uri="{D42A27DB-BD31-4B8C-83A1-F6EECF244321}">
                <p14:modId xmlns:p14="http://schemas.microsoft.com/office/powerpoint/2010/main" val="1132796400"/>
              </p:ext>
            </p:extLst>
          </p:nvPr>
        </p:nvGraphicFramePr>
        <p:xfrm>
          <a:off x="155283" y="2588765"/>
          <a:ext cx="6241265" cy="31714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D96C29EA-F378-6EDE-E434-863A6E694AF9}"/>
              </a:ext>
            </a:extLst>
          </p:cNvPr>
          <p:cNvSpPr txBox="1"/>
          <p:nvPr/>
        </p:nvSpPr>
        <p:spPr>
          <a:xfrm>
            <a:off x="6396548" y="6231206"/>
            <a:ext cx="59637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8">
                  <a:extLst>
                    <a:ext uri="{A12FA001-AC4F-418D-AE19-62706E023703}">
                      <ahyp:hlinkClr xmlns:ahyp="http://schemas.microsoft.com/office/drawing/2018/hyperlinkcolor" val="tx"/>
                    </a:ext>
                  </a:extLst>
                </a:hlinkClick>
              </a:rPr>
              <a:t>https://ntxsurgical.com/safety-in-robotic-surgeries-protocols-and-practices-to-protect-patients/</a:t>
            </a:r>
            <a:endParaRPr lang="en-US">
              <a:solidFill>
                <a:schemeClr val="bg1"/>
              </a:solidFill>
            </a:endParaRPr>
          </a:p>
        </p:txBody>
      </p:sp>
    </p:spTree>
    <p:extLst>
      <p:ext uri="{BB962C8B-B14F-4D97-AF65-F5344CB8AC3E}">
        <p14:creationId xmlns:p14="http://schemas.microsoft.com/office/powerpoint/2010/main" val="3566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B860-B49F-7A01-FB6F-C65F56905006}"/>
              </a:ext>
            </a:extLst>
          </p:cNvPr>
          <p:cNvSpPr>
            <a:spLocks noGrp="1"/>
          </p:cNvSpPr>
          <p:nvPr>
            <p:ph type="title"/>
          </p:nvPr>
        </p:nvSpPr>
        <p:spPr/>
        <p:txBody>
          <a:bodyPr/>
          <a:lstStyle/>
          <a:p>
            <a:r>
              <a:rPr lang="en-US"/>
              <a:t>Solutions – Safety and Security</a:t>
            </a:r>
          </a:p>
        </p:txBody>
      </p:sp>
      <p:pic>
        <p:nvPicPr>
          <p:cNvPr id="9" name="Picture 8" descr="Cybersecurity Risks of Surgical Robots in Healthcare">
            <a:extLst>
              <a:ext uri="{FF2B5EF4-FFF2-40B4-BE49-F238E27FC236}">
                <a16:creationId xmlns:a16="http://schemas.microsoft.com/office/drawing/2014/main" id="{0A9C1FD9-0137-AD8A-DA07-3CC85461D05E}"/>
              </a:ext>
            </a:extLst>
          </p:cNvPr>
          <p:cNvPicPr>
            <a:picLocks noChangeAspect="1"/>
          </p:cNvPicPr>
          <p:nvPr/>
        </p:nvPicPr>
        <p:blipFill>
          <a:blip r:embed="rId3"/>
          <a:srcRect l="11876"/>
          <a:stretch/>
        </p:blipFill>
        <p:spPr>
          <a:xfrm>
            <a:off x="1" y="1895474"/>
            <a:ext cx="6970210" cy="4962526"/>
          </a:xfrm>
          <a:prstGeom prst="rect">
            <a:avLst/>
          </a:prstGeom>
        </p:spPr>
      </p:pic>
      <p:sp>
        <p:nvSpPr>
          <p:cNvPr id="11" name="Rectangle 10">
            <a:extLst>
              <a:ext uri="{FF2B5EF4-FFF2-40B4-BE49-F238E27FC236}">
                <a16:creationId xmlns:a16="http://schemas.microsoft.com/office/drawing/2014/main" id="{FA2F31A4-C7D3-3C9A-E515-4B0DEE09621A}"/>
              </a:ext>
            </a:extLst>
          </p:cNvPr>
          <p:cNvSpPr/>
          <p:nvPr/>
        </p:nvSpPr>
        <p:spPr>
          <a:xfrm rot="10800000">
            <a:off x="-5" y="1895474"/>
            <a:ext cx="12192003" cy="4993006"/>
          </a:xfrm>
          <a:prstGeom prst="rect">
            <a:avLst/>
          </a:prstGeom>
          <a:gradFill flip="none" rotWithShape="1">
            <a:gsLst>
              <a:gs pos="33000">
                <a:schemeClr val="bg1">
                  <a:alpha val="0"/>
                </a:schemeClr>
              </a:gs>
              <a:gs pos="51000">
                <a:srgbClr val="212121"/>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Text Placeholder 2">
            <a:extLst>
              <a:ext uri="{FF2B5EF4-FFF2-40B4-BE49-F238E27FC236}">
                <a16:creationId xmlns:a16="http://schemas.microsoft.com/office/drawing/2014/main" id="{19571013-0DE5-6BC4-F222-A102930BFD2D}"/>
              </a:ext>
            </a:extLst>
          </p:cNvPr>
          <p:cNvGraphicFramePr/>
          <p:nvPr>
            <p:extLst>
              <p:ext uri="{D42A27DB-BD31-4B8C-83A1-F6EECF244321}">
                <p14:modId xmlns:p14="http://schemas.microsoft.com/office/powerpoint/2010/main" val="3368152115"/>
              </p:ext>
            </p:extLst>
          </p:nvPr>
        </p:nvGraphicFramePr>
        <p:xfrm>
          <a:off x="7531610" y="2434201"/>
          <a:ext cx="3997243" cy="3753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D2EF91D3-C409-43FF-B5D4-14D1507F4F62}"/>
              </a:ext>
            </a:extLst>
          </p:cNvPr>
          <p:cNvPicPr>
            <a:picLocks noChangeAspect="1"/>
          </p:cNvPicPr>
          <p:nvPr/>
        </p:nvPicPr>
        <p:blipFill>
          <a:blip r:embed="rId9">
            <a:alphaModFix/>
            <a:extLst>
              <a:ext uri="{28A0092B-C50C-407E-A947-70E740481C1C}">
                <a14:useLocalDpi xmlns:a14="http://schemas.microsoft.com/office/drawing/2010/main" val="0"/>
              </a:ext>
            </a:extLst>
          </a:blip>
          <a:srcRect/>
          <a:stretch/>
        </p:blipFill>
        <p:spPr>
          <a:xfrm>
            <a:off x="50324" y="1567180"/>
            <a:ext cx="3969226" cy="666750"/>
          </a:xfrm>
          <a:prstGeom prst="rect">
            <a:avLst/>
          </a:prstGeom>
          <a:noFill/>
        </p:spPr>
      </p:pic>
      <p:sp>
        <p:nvSpPr>
          <p:cNvPr id="49" name="TextBox 48">
            <a:extLst>
              <a:ext uri="{FF2B5EF4-FFF2-40B4-BE49-F238E27FC236}">
                <a16:creationId xmlns:a16="http://schemas.microsoft.com/office/drawing/2014/main" id="{79230CFB-78CB-6AF1-4537-E66AB96B4042}"/>
              </a:ext>
            </a:extLst>
          </p:cNvPr>
          <p:cNvSpPr txBox="1"/>
          <p:nvPr/>
        </p:nvSpPr>
        <p:spPr>
          <a:xfrm>
            <a:off x="319639" y="6243012"/>
            <a:ext cx="65477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Automation</a:t>
            </a:r>
            <a:endParaRPr lang="en-US" sz="1000" b="1"/>
          </a:p>
          <a:p>
            <a:pPr algn="ctr"/>
            <a:r>
              <a:rPr lang="en-US" sz="1000">
                <a:solidFill>
                  <a:schemeClr val="tx1">
                    <a:lumMod val="85000"/>
                  </a:schemeClr>
                </a:solidFill>
                <a:ea typeface="+mn-lt"/>
                <a:cs typeface="+mn-lt"/>
                <a:hlinkClick r:id="rId10">
                  <a:extLst>
                    <a:ext uri="{A12FA001-AC4F-418D-AE19-62706E023703}">
                      <ahyp:hlinkClr xmlns:ahyp="http://schemas.microsoft.com/office/drawing/2018/hyperlinkcolor" val="tx"/>
                    </a:ext>
                  </a:extLst>
                </a:hlinkClick>
              </a:rPr>
              <a:t>www.automation.com/en-us/articles/july-2024/cybersecurity-risks-surgical-robots-healthcare</a:t>
            </a:r>
            <a:endParaRPr lang="en-US" sz="1000">
              <a:solidFill>
                <a:schemeClr val="tx1">
                  <a:lumMod val="85000"/>
                </a:schemeClr>
              </a:solidFill>
            </a:endParaRPr>
          </a:p>
        </p:txBody>
      </p:sp>
    </p:spTree>
    <p:extLst>
      <p:ext uri="{BB962C8B-B14F-4D97-AF65-F5344CB8AC3E}">
        <p14:creationId xmlns:p14="http://schemas.microsoft.com/office/powerpoint/2010/main" val="191968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D39879BB-7918-E067-195E-93CC7B6381CA}"/>
              </a:ext>
            </a:extLst>
          </p:cNvPr>
          <p:cNvGraphicFramePr>
            <a:graphicFrameLocks noGrp="1"/>
          </p:cNvGraphicFramePr>
          <p:nvPr>
            <p:ph idx="1"/>
            <p:extLst>
              <p:ext uri="{D42A27DB-BD31-4B8C-83A1-F6EECF244321}">
                <p14:modId xmlns:p14="http://schemas.microsoft.com/office/powerpoint/2010/main" val="292484264"/>
              </p:ext>
            </p:extLst>
          </p:nvPr>
        </p:nvGraphicFramePr>
        <p:xfrm>
          <a:off x="254783" y="1524896"/>
          <a:ext cx="6762864" cy="4126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AD68576-4BEF-223B-A0D4-F8BDB2C586F8}"/>
              </a:ext>
            </a:extLst>
          </p:cNvPr>
          <p:cNvSpPr txBox="1"/>
          <p:nvPr/>
        </p:nvSpPr>
        <p:spPr>
          <a:xfrm>
            <a:off x="7304689" y="5842000"/>
            <a:ext cx="4493172" cy="254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 name="TextBox 6">
            <a:extLst>
              <a:ext uri="{FF2B5EF4-FFF2-40B4-BE49-F238E27FC236}">
                <a16:creationId xmlns:a16="http://schemas.microsoft.com/office/drawing/2014/main" id="{E7FD07B9-A002-EA58-0815-21C834BB1B31}"/>
              </a:ext>
            </a:extLst>
          </p:cNvPr>
          <p:cNvSpPr txBox="1"/>
          <p:nvPr/>
        </p:nvSpPr>
        <p:spPr>
          <a:xfrm>
            <a:off x="7527984" y="6094114"/>
            <a:ext cx="40515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YouTube</a:t>
            </a:r>
            <a:endParaRPr lang="en-US" sz="1000" b="1"/>
          </a:p>
          <a:p>
            <a:pPr algn="ctr"/>
            <a:r>
              <a:rPr lang="en-US" sz="1000">
                <a:solidFill>
                  <a:schemeClr val="tx1">
                    <a:lumMod val="85000"/>
                  </a:schemeClr>
                </a:solidFill>
                <a:ea typeface="+mn-lt"/>
                <a:cs typeface="+mn-lt"/>
                <a:hlinkClick r:id="rId9">
                  <a:extLst>
                    <a:ext uri="{A12FA001-AC4F-418D-AE19-62706E023703}">
                      <ahyp:hlinkClr xmlns:ahyp="http://schemas.microsoft.com/office/drawing/2018/hyperlinkcolor" val="tx"/>
                    </a:ext>
                  </a:extLst>
                </a:hlinkClick>
              </a:rPr>
              <a:t>www.youtube.com/watch?v=KNHgeykDXFw</a:t>
            </a:r>
            <a:endParaRPr lang="en-US" sz="1000">
              <a:solidFill>
                <a:schemeClr val="tx1">
                  <a:lumMod val="85000"/>
                </a:schemeClr>
              </a:solidFill>
            </a:endParaRPr>
          </a:p>
        </p:txBody>
      </p:sp>
      <p:sp>
        <p:nvSpPr>
          <p:cNvPr id="8" name="TextBox 7">
            <a:extLst>
              <a:ext uri="{FF2B5EF4-FFF2-40B4-BE49-F238E27FC236}">
                <a16:creationId xmlns:a16="http://schemas.microsoft.com/office/drawing/2014/main" id="{B54484E4-8A94-D053-4B07-5866FF1530C4}"/>
              </a:ext>
            </a:extLst>
          </p:cNvPr>
          <p:cNvSpPr txBox="1"/>
          <p:nvPr/>
        </p:nvSpPr>
        <p:spPr>
          <a:xfrm>
            <a:off x="7104892" y="2190634"/>
            <a:ext cx="48849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Video - Da Vinci Surgical System: Surgery on a grape</a:t>
            </a:r>
            <a:endParaRPr lang="en-US"/>
          </a:p>
        </p:txBody>
      </p:sp>
      <p:sp>
        <p:nvSpPr>
          <p:cNvPr id="667" name="TextBox 666">
            <a:extLst>
              <a:ext uri="{FF2B5EF4-FFF2-40B4-BE49-F238E27FC236}">
                <a16:creationId xmlns:a16="http://schemas.microsoft.com/office/drawing/2014/main" id="{74C14825-D4CD-B6BF-F221-B987DFF0173F}"/>
              </a:ext>
            </a:extLst>
          </p:cNvPr>
          <p:cNvSpPr txBox="1"/>
          <p:nvPr/>
        </p:nvSpPr>
        <p:spPr>
          <a:xfrm>
            <a:off x="252379" y="5102888"/>
            <a:ext cx="53532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i="1">
                <a:solidFill>
                  <a:srgbClr val="FFFFFF"/>
                </a:solidFill>
                <a:latin typeface="Century Gothic"/>
              </a:rPr>
              <a:t>(The Surgical Clinic, n.d.) &amp; (George et al., 2018)</a:t>
            </a:r>
            <a:endParaRPr lang="en-US" sz="1200" i="1"/>
          </a:p>
        </p:txBody>
      </p:sp>
      <p:sp>
        <p:nvSpPr>
          <p:cNvPr id="3" name="TextBox 2">
            <a:extLst>
              <a:ext uri="{FF2B5EF4-FFF2-40B4-BE49-F238E27FC236}">
                <a16:creationId xmlns:a16="http://schemas.microsoft.com/office/drawing/2014/main" id="{B6C9F9E4-B5D8-8FE0-048A-85D1EF9B8000}"/>
              </a:ext>
            </a:extLst>
          </p:cNvPr>
          <p:cNvSpPr txBox="1"/>
          <p:nvPr/>
        </p:nvSpPr>
        <p:spPr>
          <a:xfrm>
            <a:off x="946995" y="5649045"/>
            <a:ext cx="5514651" cy="923330"/>
          </a:xfrm>
          <a:prstGeom prst="rect">
            <a:avLst/>
          </a:prstGeom>
          <a:noFill/>
        </p:spPr>
        <p:txBody>
          <a:bodyPr wrap="none" lIns="91440" tIns="45720" rIns="91440" bIns="45720" rtlCol="0" anchor="t">
            <a:spAutoFit/>
          </a:bodyPr>
          <a:lstStyle/>
          <a:p>
            <a:r>
              <a:rPr lang="en-GB"/>
              <a:t>1700 Da Vinci worldwide in 2018 (Alrawi, 2018)</a:t>
            </a:r>
            <a:endParaRPr lang="en-US"/>
          </a:p>
          <a:p>
            <a:endParaRPr lang="en-GB"/>
          </a:p>
          <a:p>
            <a:r>
              <a:rPr lang="en-GB"/>
              <a:t>3000 Da Vinci in US alone in 2023 (Ugalde, 2023)</a:t>
            </a:r>
          </a:p>
        </p:txBody>
      </p:sp>
      <p:pic>
        <p:nvPicPr>
          <p:cNvPr id="4" name="vlc-record-2025-04-01-23h30m25s-videoplayback.mp4-">
            <a:hlinkClick r:id="" action="ppaction://media"/>
            <a:extLst>
              <a:ext uri="{FF2B5EF4-FFF2-40B4-BE49-F238E27FC236}">
                <a16:creationId xmlns:a16="http://schemas.microsoft.com/office/drawing/2014/main" id="{D6DD4267-8F81-0195-340F-D5E0017EEA9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326583" y="2631686"/>
            <a:ext cx="4477408" cy="3358056"/>
          </a:xfrm>
          <a:prstGeom prst="rect">
            <a:avLst/>
          </a:prstGeom>
          <a:ln w="28575">
            <a:solidFill>
              <a:schemeClr val="accent1"/>
            </a:solidFill>
          </a:ln>
        </p:spPr>
      </p:pic>
      <p:sp>
        <p:nvSpPr>
          <p:cNvPr id="13" name="Title 1">
            <a:extLst>
              <a:ext uri="{FF2B5EF4-FFF2-40B4-BE49-F238E27FC236}">
                <a16:creationId xmlns:a16="http://schemas.microsoft.com/office/drawing/2014/main" id="{EAED7706-8F02-BD2E-4D23-1852D67E5324}"/>
              </a:ext>
            </a:extLst>
          </p:cNvPr>
          <p:cNvSpPr>
            <a:spLocks noGrp="1"/>
          </p:cNvSpPr>
          <p:nvPr>
            <p:ph type="title"/>
          </p:nvPr>
        </p:nvSpPr>
        <p:spPr>
          <a:xfrm>
            <a:off x="810000" y="447188"/>
            <a:ext cx="10571998" cy="970450"/>
          </a:xfrm>
        </p:spPr>
        <p:txBody>
          <a:bodyPr/>
          <a:lstStyle/>
          <a:p>
            <a:r>
              <a:rPr lang="en-GB"/>
              <a:t>Developmental Timeline</a:t>
            </a:r>
          </a:p>
        </p:txBody>
      </p:sp>
    </p:spTree>
    <p:extLst>
      <p:ext uri="{BB962C8B-B14F-4D97-AF65-F5344CB8AC3E}">
        <p14:creationId xmlns:p14="http://schemas.microsoft.com/office/powerpoint/2010/main" val="41477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3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B860-B49F-7A01-FB6F-C65F56905006}"/>
              </a:ext>
            </a:extLst>
          </p:cNvPr>
          <p:cNvSpPr>
            <a:spLocks noGrp="1"/>
          </p:cNvSpPr>
          <p:nvPr>
            <p:ph type="title"/>
          </p:nvPr>
        </p:nvSpPr>
        <p:spPr/>
        <p:txBody>
          <a:bodyPr/>
          <a:lstStyle/>
          <a:p>
            <a:r>
              <a:rPr lang="en-US"/>
              <a:t>Future Direction - Safety and Security</a:t>
            </a:r>
            <a:endParaRPr lang="en-GB"/>
          </a:p>
        </p:txBody>
      </p:sp>
      <p:graphicFrame>
        <p:nvGraphicFramePr>
          <p:cNvPr id="7" name="Text Placeholder 2">
            <a:extLst>
              <a:ext uri="{FF2B5EF4-FFF2-40B4-BE49-F238E27FC236}">
                <a16:creationId xmlns:a16="http://schemas.microsoft.com/office/drawing/2014/main" id="{F025C8C0-20C3-D3A7-D5D4-7E3EAC841FEE}"/>
              </a:ext>
            </a:extLst>
          </p:cNvPr>
          <p:cNvGraphicFramePr/>
          <p:nvPr>
            <p:extLst>
              <p:ext uri="{D42A27DB-BD31-4B8C-83A1-F6EECF244321}">
                <p14:modId xmlns:p14="http://schemas.microsoft.com/office/powerpoint/2010/main" val="260505308"/>
              </p:ext>
            </p:extLst>
          </p:nvPr>
        </p:nvGraphicFramePr>
        <p:xfrm>
          <a:off x="1630845" y="2633870"/>
          <a:ext cx="8930310" cy="3439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39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bot standing on a bed&#10;&#10;AI-generated content may be incorrect.">
            <a:extLst>
              <a:ext uri="{FF2B5EF4-FFF2-40B4-BE49-F238E27FC236}">
                <a16:creationId xmlns:a16="http://schemas.microsoft.com/office/drawing/2014/main" id="{8253A093-8B91-EB26-16BB-41678101FC6B}"/>
              </a:ext>
            </a:extLst>
          </p:cNvPr>
          <p:cNvPicPr>
            <a:picLocks noChangeAspect="1"/>
          </p:cNvPicPr>
          <p:nvPr/>
        </p:nvPicPr>
        <p:blipFill>
          <a:blip r:embed="rId3"/>
          <a:srcRect t="16234"/>
          <a:stretch/>
        </p:blipFill>
        <p:spPr>
          <a:xfrm flipH="1">
            <a:off x="8227541" y="1893570"/>
            <a:ext cx="3964459" cy="4985600"/>
          </a:xfrm>
          <a:prstGeom prst="rect">
            <a:avLst/>
          </a:prstGeom>
        </p:spPr>
      </p:pic>
      <p:sp>
        <p:nvSpPr>
          <p:cNvPr id="5" name="Title 1">
            <a:extLst>
              <a:ext uri="{FF2B5EF4-FFF2-40B4-BE49-F238E27FC236}">
                <a16:creationId xmlns:a16="http://schemas.microsoft.com/office/drawing/2014/main" id="{B07F4C86-B704-E7A3-7359-8C5F4E818010}"/>
              </a:ext>
            </a:extLst>
          </p:cNvPr>
          <p:cNvSpPr>
            <a:spLocks noGrp="1"/>
          </p:cNvSpPr>
          <p:nvPr>
            <p:ph type="title"/>
          </p:nvPr>
        </p:nvSpPr>
        <p:spPr>
          <a:xfrm>
            <a:off x="810000" y="447188"/>
            <a:ext cx="10571998" cy="970450"/>
          </a:xfrm>
        </p:spPr>
        <p:txBody>
          <a:bodyPr/>
          <a:lstStyle/>
          <a:p>
            <a:r>
              <a:rPr lang="en-US"/>
              <a:t>Conclusion </a:t>
            </a:r>
          </a:p>
        </p:txBody>
      </p:sp>
      <p:sp>
        <p:nvSpPr>
          <p:cNvPr id="10" name="Rectangle 9">
            <a:extLst>
              <a:ext uri="{FF2B5EF4-FFF2-40B4-BE49-F238E27FC236}">
                <a16:creationId xmlns:a16="http://schemas.microsoft.com/office/drawing/2014/main" id="{C28B6313-35A9-7782-005A-AF02FC74049F}"/>
              </a:ext>
            </a:extLst>
          </p:cNvPr>
          <p:cNvSpPr/>
          <p:nvPr/>
        </p:nvSpPr>
        <p:spPr>
          <a:xfrm>
            <a:off x="2914239" y="1892299"/>
            <a:ext cx="9277761" cy="5028260"/>
          </a:xfrm>
          <a:prstGeom prst="rect">
            <a:avLst/>
          </a:prstGeom>
          <a:gradFill flip="none" rotWithShape="1">
            <a:gsLst>
              <a:gs pos="0">
                <a:schemeClr val="bg1">
                  <a:lumMod val="95000"/>
                  <a:lumOff val="5000"/>
                  <a:alpha val="19000"/>
                </a:schemeClr>
              </a:gs>
              <a:gs pos="36000">
                <a:srgbClr val="171717">
                  <a:lumMod val="1000"/>
                </a:srgbClr>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2">
            <a:extLst>
              <a:ext uri="{FF2B5EF4-FFF2-40B4-BE49-F238E27FC236}">
                <a16:creationId xmlns:a16="http://schemas.microsoft.com/office/drawing/2014/main" id="{71226FBE-C0E7-145C-0E9A-15B2246D1860}"/>
              </a:ext>
            </a:extLst>
          </p:cNvPr>
          <p:cNvSpPr>
            <a:spLocks noGrp="1"/>
          </p:cNvSpPr>
          <p:nvPr>
            <p:ph idx="1"/>
          </p:nvPr>
        </p:nvSpPr>
        <p:spPr>
          <a:xfrm>
            <a:off x="370209" y="2339695"/>
            <a:ext cx="8240391" cy="4133468"/>
          </a:xfrm>
        </p:spPr>
        <p:txBody>
          <a:bodyPr>
            <a:normAutofit fontScale="92500" lnSpcReduction="10000"/>
          </a:bodyPr>
          <a:lstStyle/>
          <a:p>
            <a:pPr lvl="0"/>
            <a:r>
              <a:rPr lang="en-GB"/>
              <a:t>AI-powered robotic surgery improves </a:t>
            </a:r>
            <a:r>
              <a:rPr lang="en-GB" b="1"/>
              <a:t>precision</a:t>
            </a:r>
            <a:r>
              <a:rPr lang="en-GB"/>
              <a:t>, </a:t>
            </a:r>
            <a:r>
              <a:rPr lang="en-GB" b="1"/>
              <a:t>efficiency</a:t>
            </a:r>
            <a:r>
              <a:rPr lang="en-GB"/>
              <a:t>, and </a:t>
            </a:r>
            <a:r>
              <a:rPr lang="en-GB" b="1"/>
              <a:t>patient outcomes</a:t>
            </a:r>
            <a:r>
              <a:rPr lang="en-GB"/>
              <a:t>.</a:t>
            </a:r>
          </a:p>
          <a:p>
            <a:pPr lvl="0"/>
            <a:endParaRPr lang="en-GB"/>
          </a:p>
          <a:p>
            <a:pPr lvl="0"/>
            <a:r>
              <a:rPr lang="en-GB"/>
              <a:t>Systems like Da Vinci and other innovations have </a:t>
            </a:r>
            <a:r>
              <a:rPr lang="en-GB" b="1"/>
              <a:t>transformed</a:t>
            </a:r>
            <a:r>
              <a:rPr lang="en-GB"/>
              <a:t> </a:t>
            </a:r>
            <a:r>
              <a:rPr lang="en-GB" b="1"/>
              <a:t>healthcare</a:t>
            </a:r>
            <a:r>
              <a:rPr lang="en-GB"/>
              <a:t>.</a:t>
            </a:r>
          </a:p>
          <a:p>
            <a:pPr lvl="0"/>
            <a:endParaRPr lang="en-GB"/>
          </a:p>
          <a:p>
            <a:pPr lvl="0"/>
            <a:r>
              <a:rPr lang="en-GB" b="1"/>
              <a:t>Ethical</a:t>
            </a:r>
            <a:r>
              <a:rPr lang="en-GB"/>
              <a:t> </a:t>
            </a:r>
            <a:r>
              <a:rPr lang="en-GB" b="1"/>
              <a:t>challenges</a:t>
            </a:r>
            <a:r>
              <a:rPr lang="en-GB"/>
              <a:t> must be addressed for responsible implementation.</a:t>
            </a:r>
          </a:p>
          <a:p>
            <a:pPr lvl="0"/>
            <a:endParaRPr lang="en-GB"/>
          </a:p>
          <a:p>
            <a:pPr lvl="0"/>
            <a:r>
              <a:rPr lang="en-GB"/>
              <a:t>The future requires a </a:t>
            </a:r>
            <a:r>
              <a:rPr lang="en-GB" b="1"/>
              <a:t>balance</a:t>
            </a:r>
            <a:r>
              <a:rPr lang="en-GB"/>
              <a:t> </a:t>
            </a:r>
            <a:r>
              <a:rPr lang="en-GB" b="1"/>
              <a:t>between</a:t>
            </a:r>
            <a:r>
              <a:rPr lang="en-GB"/>
              <a:t> </a:t>
            </a:r>
            <a:r>
              <a:rPr lang="en-GB" b="1"/>
              <a:t>innovation</a:t>
            </a:r>
            <a:r>
              <a:rPr lang="en-GB"/>
              <a:t>, </a:t>
            </a:r>
            <a:r>
              <a:rPr lang="en-GB" b="1"/>
              <a:t>safety</a:t>
            </a:r>
            <a:r>
              <a:rPr lang="en-GB"/>
              <a:t>, and </a:t>
            </a:r>
            <a:r>
              <a:rPr lang="en-GB" b="1"/>
              <a:t>accessibility</a:t>
            </a:r>
            <a:r>
              <a:rPr lang="en-GB"/>
              <a:t>.</a:t>
            </a:r>
          </a:p>
          <a:p>
            <a:pPr lvl="0"/>
            <a:endParaRPr lang="en-GB"/>
          </a:p>
          <a:p>
            <a:pPr lvl="0"/>
            <a:r>
              <a:rPr lang="en-GB"/>
              <a:t>The future of healthcare lies in </a:t>
            </a:r>
            <a:r>
              <a:rPr lang="en-GB" b="1"/>
              <a:t>smarter</a:t>
            </a:r>
            <a:r>
              <a:rPr lang="en-GB"/>
              <a:t>, </a:t>
            </a:r>
            <a:r>
              <a:rPr lang="en-GB" b="1"/>
              <a:t>safer</a:t>
            </a:r>
            <a:r>
              <a:rPr lang="en-GB"/>
              <a:t>, and more </a:t>
            </a:r>
            <a:r>
              <a:rPr lang="en-GB" b="1"/>
              <a:t>efficient</a:t>
            </a:r>
            <a:r>
              <a:rPr lang="en-GB"/>
              <a:t> </a:t>
            </a:r>
            <a:r>
              <a:rPr lang="en-GB" b="1"/>
              <a:t>medical</a:t>
            </a:r>
            <a:r>
              <a:rPr lang="en-GB"/>
              <a:t> </a:t>
            </a:r>
            <a:r>
              <a:rPr lang="en-GB" b="1"/>
              <a:t>technologies</a:t>
            </a:r>
            <a:r>
              <a:rPr lang="en-GB"/>
              <a:t>.</a:t>
            </a:r>
          </a:p>
        </p:txBody>
      </p:sp>
    </p:spTree>
    <p:extLst>
      <p:ext uri="{BB962C8B-B14F-4D97-AF65-F5344CB8AC3E}">
        <p14:creationId xmlns:p14="http://schemas.microsoft.com/office/powerpoint/2010/main" val="16633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55BBD-731C-A43C-426E-326777177349}"/>
              </a:ext>
            </a:extLst>
          </p:cNvPr>
          <p:cNvSpPr txBox="1"/>
          <p:nvPr/>
        </p:nvSpPr>
        <p:spPr>
          <a:xfrm>
            <a:off x="411712" y="4062667"/>
            <a:ext cx="5442557" cy="260213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20000"/>
              </a:spcBef>
              <a:spcAft>
                <a:spcPts val="600"/>
              </a:spcAft>
              <a:buClr>
                <a:schemeClr val="accent1"/>
              </a:buClr>
            </a:pPr>
            <a:r>
              <a:rPr lang="en-US" sz="4800" b="1"/>
              <a:t>Your Questions and Queries are most welcome</a:t>
            </a:r>
            <a:endParaRPr lang="en-US" sz="4800"/>
          </a:p>
        </p:txBody>
      </p:sp>
      <p:pic>
        <p:nvPicPr>
          <p:cNvPr id="8" name="Graphic 7" descr="Help">
            <a:extLst>
              <a:ext uri="{FF2B5EF4-FFF2-40B4-BE49-F238E27FC236}">
                <a16:creationId xmlns:a16="http://schemas.microsoft.com/office/drawing/2014/main" id="{15E0F26F-4FAE-381D-10A2-F8DB984963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1977" y="2104080"/>
            <a:ext cx="4519527" cy="4560717"/>
          </a:xfrm>
          <a:prstGeom prst="roundRect">
            <a:avLst>
              <a:gd name="adj" fmla="val 3876"/>
            </a:avLst>
          </a:prstGeom>
          <a:ln>
            <a:solidFill>
              <a:schemeClr val="accent1"/>
            </a:solidFill>
          </a:ln>
          <a:effectLst/>
        </p:spPr>
      </p:pic>
      <p:sp>
        <p:nvSpPr>
          <p:cNvPr id="2" name="Title 1">
            <a:extLst>
              <a:ext uri="{FF2B5EF4-FFF2-40B4-BE49-F238E27FC236}">
                <a16:creationId xmlns:a16="http://schemas.microsoft.com/office/drawing/2014/main" id="{14436F9A-826F-4DF7-178C-984494AEF72B}"/>
              </a:ext>
            </a:extLst>
          </p:cNvPr>
          <p:cNvSpPr>
            <a:spLocks noGrp="1"/>
          </p:cNvSpPr>
          <p:nvPr>
            <p:ph type="title"/>
          </p:nvPr>
        </p:nvSpPr>
        <p:spPr>
          <a:xfrm>
            <a:off x="810000" y="447188"/>
            <a:ext cx="10571998" cy="970450"/>
          </a:xfrm>
        </p:spPr>
        <p:txBody>
          <a:bodyPr/>
          <a:lstStyle/>
          <a:p>
            <a:r>
              <a:rPr lang="en-US"/>
              <a:t>Thank You!!!</a:t>
            </a:r>
          </a:p>
        </p:txBody>
      </p:sp>
      <p:sp>
        <p:nvSpPr>
          <p:cNvPr id="3" name="TextBox 2">
            <a:extLst>
              <a:ext uri="{FF2B5EF4-FFF2-40B4-BE49-F238E27FC236}">
                <a16:creationId xmlns:a16="http://schemas.microsoft.com/office/drawing/2014/main" id="{653E6F2C-0154-EB63-76C6-EB05DD27F3A6}"/>
              </a:ext>
            </a:extLst>
          </p:cNvPr>
          <p:cNvSpPr txBox="1"/>
          <p:nvPr/>
        </p:nvSpPr>
        <p:spPr>
          <a:xfrm>
            <a:off x="386182" y="2325216"/>
            <a:ext cx="5442557" cy="13704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gn="ctr" defTabSz="457200">
              <a:spcBef>
                <a:spcPct val="20000"/>
              </a:spcBef>
              <a:spcAft>
                <a:spcPts val="600"/>
              </a:spcAft>
              <a:buClr>
                <a:schemeClr val="accent1"/>
              </a:buClr>
            </a:pPr>
            <a:r>
              <a:rPr lang="en-US" sz="4800" b="1"/>
              <a:t>References are below</a:t>
            </a:r>
            <a:endParaRPr lang="en-US" sz="4800"/>
          </a:p>
        </p:txBody>
      </p:sp>
    </p:spTree>
    <p:extLst>
      <p:ext uri="{BB962C8B-B14F-4D97-AF65-F5344CB8AC3E}">
        <p14:creationId xmlns:p14="http://schemas.microsoft.com/office/powerpoint/2010/main" val="4031665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75AE2-EDC0-789B-FE67-E980AD73E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46DA3-9D89-47A1-8521-772273C42394}"/>
              </a:ext>
            </a:extLst>
          </p:cNvPr>
          <p:cNvSpPr>
            <a:spLocks noGrp="1"/>
          </p:cNvSpPr>
          <p:nvPr>
            <p:ph type="title"/>
          </p:nvPr>
        </p:nvSpPr>
        <p:spPr/>
        <p:txBody>
          <a:bodyPr/>
          <a:lstStyle/>
          <a:p>
            <a:r>
              <a:rPr lang="en-GB"/>
              <a:t>References</a:t>
            </a:r>
          </a:p>
        </p:txBody>
      </p:sp>
      <p:sp>
        <p:nvSpPr>
          <p:cNvPr id="3" name="Content Placeholder 2">
            <a:extLst>
              <a:ext uri="{FF2B5EF4-FFF2-40B4-BE49-F238E27FC236}">
                <a16:creationId xmlns:a16="http://schemas.microsoft.com/office/drawing/2014/main" id="{C81F01E8-3F39-6E69-9B4F-6FD0A4E3FF16}"/>
              </a:ext>
            </a:extLst>
          </p:cNvPr>
          <p:cNvSpPr>
            <a:spLocks noGrp="1"/>
          </p:cNvSpPr>
          <p:nvPr>
            <p:ph idx="1"/>
          </p:nvPr>
        </p:nvSpPr>
        <p:spPr>
          <a:xfrm>
            <a:off x="809532" y="2222287"/>
            <a:ext cx="10572934" cy="4527041"/>
          </a:xfrm>
        </p:spPr>
        <p:txBody>
          <a:bodyPr>
            <a:normAutofit fontScale="92500"/>
          </a:bodyPr>
          <a:lstStyle/>
          <a:p>
            <a:r>
              <a:rPr lang="en-GB" sz="1200" err="1">
                <a:latin typeface="Aptos"/>
              </a:rPr>
              <a:t>Adegbesan</a:t>
            </a:r>
            <a:r>
              <a:rPr lang="en-GB" sz="1200">
                <a:latin typeface="Aptos"/>
              </a:rPr>
              <a:t>, A., Akingbola, A., Aremu, O., Adewole, O., </a:t>
            </a:r>
            <a:r>
              <a:rPr lang="en-GB" sz="1200" err="1">
                <a:latin typeface="Aptos"/>
              </a:rPr>
              <a:t>Amamdikwa</a:t>
            </a:r>
            <a:r>
              <a:rPr lang="en-GB" sz="1200">
                <a:latin typeface="Aptos"/>
              </a:rPr>
              <a:t>, J.C. and </a:t>
            </a:r>
            <a:r>
              <a:rPr lang="en-GB" sz="1200" err="1">
                <a:latin typeface="Aptos"/>
              </a:rPr>
              <a:t>Shagaya</a:t>
            </a:r>
            <a:r>
              <a:rPr lang="en-GB" sz="1200">
                <a:latin typeface="Aptos"/>
              </a:rPr>
              <a:t>, U.  (2024) ‘From Scalpels to Algorithms: The Risk of Dependence on Artificial Intelligence in Surgery’, </a:t>
            </a:r>
            <a:r>
              <a:rPr lang="en-GB" sz="1200" i="1">
                <a:latin typeface="Aptos"/>
              </a:rPr>
              <a:t>Journal of Medicine, Surgery, and Public Health,</a:t>
            </a:r>
            <a:r>
              <a:rPr lang="en-GB" sz="1200">
                <a:latin typeface="Aptos"/>
              </a:rPr>
              <a:t> 3, p. 100140. Available at: </a:t>
            </a:r>
            <a:r>
              <a:rPr lang="en-GB" sz="1200">
                <a:latin typeface="Aptos"/>
                <a:hlinkClick r:id="rId2">
                  <a:extLst>
                    <a:ext uri="{A12FA001-AC4F-418D-AE19-62706E023703}">
                      <ahyp:hlinkClr xmlns:ahyp="http://schemas.microsoft.com/office/drawing/2018/hyperlinkcolor" val="tx"/>
                    </a:ext>
                  </a:extLst>
                </a:hlinkClick>
              </a:rPr>
              <a:t>https://doi.org/10.1016/J.GLMEDI.2024.100140</a:t>
            </a:r>
            <a:r>
              <a:rPr lang="en-GB" sz="1200">
                <a:latin typeface="Aptos"/>
              </a:rPr>
              <a:t>.</a:t>
            </a:r>
          </a:p>
          <a:p>
            <a:r>
              <a:rPr lang="en-GB" sz="1200" err="1">
                <a:latin typeface="Aptos"/>
              </a:rPr>
              <a:t>Albahri</a:t>
            </a:r>
            <a:r>
              <a:rPr lang="en-GB" sz="1200">
                <a:latin typeface="Aptos"/>
              </a:rPr>
              <a:t>, A.S., </a:t>
            </a:r>
            <a:r>
              <a:rPr lang="en-GB" sz="1200" err="1">
                <a:latin typeface="Aptos"/>
              </a:rPr>
              <a:t>Duhaim</a:t>
            </a:r>
            <a:r>
              <a:rPr lang="en-GB" sz="1200">
                <a:latin typeface="Aptos"/>
              </a:rPr>
              <a:t>, A.M., Fadhel, M.A., Alnoor, A., Baqer, N.S., Alzubaidi, L., </a:t>
            </a:r>
            <a:r>
              <a:rPr lang="en-GB" sz="1200" err="1">
                <a:latin typeface="Aptos"/>
              </a:rPr>
              <a:t>Albahri</a:t>
            </a:r>
            <a:r>
              <a:rPr lang="en-GB" sz="1200">
                <a:latin typeface="Aptos"/>
              </a:rPr>
              <a:t>, O.S., </a:t>
            </a:r>
            <a:r>
              <a:rPr lang="en-GB" sz="1200" err="1">
                <a:latin typeface="Aptos"/>
              </a:rPr>
              <a:t>Alamoodi</a:t>
            </a:r>
            <a:r>
              <a:rPr lang="en-GB" sz="1200">
                <a:latin typeface="Aptos"/>
              </a:rPr>
              <a:t>, A.H., Bai, J., Salhi, A., Santamaría, J., Ouyang, C., Gupta, A., Gu, Y. and Deveci, M.   (2023) ‘A systematic review of trustworthy and explainable artificial intelligence in healthcare: Assessment of quality, bias risk, and data fusion’, </a:t>
            </a:r>
            <a:r>
              <a:rPr lang="en-GB" sz="1200" i="1">
                <a:latin typeface="Aptos"/>
              </a:rPr>
              <a:t>Information Fusion</a:t>
            </a:r>
            <a:r>
              <a:rPr lang="en-GB" sz="1200">
                <a:latin typeface="Aptos"/>
              </a:rPr>
              <a:t>, 96, pp. 156–191. Available at: </a:t>
            </a:r>
            <a:r>
              <a:rPr lang="en-GB" sz="1200" u="sng">
                <a:latin typeface="Aptos"/>
                <a:hlinkClick r:id="rId3">
                  <a:extLst>
                    <a:ext uri="{A12FA001-AC4F-418D-AE19-62706E023703}">
                      <ahyp:hlinkClr xmlns:ahyp="http://schemas.microsoft.com/office/drawing/2018/hyperlinkcolor" val="tx"/>
                    </a:ext>
                  </a:extLst>
                </a:hlinkClick>
              </a:rPr>
              <a:t>https://doi.org/10.1016/j.inffus.2023.03.008</a:t>
            </a:r>
            <a:r>
              <a:rPr lang="en-GB" sz="1200">
                <a:latin typeface="Aptos"/>
              </a:rPr>
              <a:t>.</a:t>
            </a:r>
          </a:p>
          <a:p>
            <a:r>
              <a:rPr lang="en-GB" sz="1200">
                <a:latin typeface="Aptos"/>
              </a:rPr>
              <a:t>Alrawi, A. (2018) The Da Vinci Medical Robot and AI. Available at: </a:t>
            </a:r>
            <a:r>
              <a:rPr lang="en-GB" sz="1200" u="sng">
                <a:latin typeface="Aptos"/>
                <a:hlinkClick r:id="rId4">
                  <a:extLst>
                    <a:ext uri="{A12FA001-AC4F-418D-AE19-62706E023703}">
                      <ahyp:hlinkClr xmlns:ahyp="http://schemas.microsoft.com/office/drawing/2018/hyperlinkcolor" val="tx"/>
                    </a:ext>
                  </a:extLst>
                </a:hlinkClick>
              </a:rPr>
              <a:t>https://electronichealthreporter.com/the-da-vinci-medical-robot-and-ai/</a:t>
            </a:r>
            <a:r>
              <a:rPr lang="en-GB" sz="1200">
                <a:latin typeface="Aptos"/>
              </a:rPr>
              <a:t> (Accessed 7 March 2025)</a:t>
            </a:r>
          </a:p>
          <a:p>
            <a:r>
              <a:rPr lang="en-GB" sz="1200">
                <a:latin typeface="Aptos"/>
              </a:rPr>
              <a:t>Boch, A., Ryan, S., </a:t>
            </a:r>
            <a:r>
              <a:rPr lang="en-GB" sz="1200" err="1">
                <a:latin typeface="Aptos"/>
              </a:rPr>
              <a:t>Kriebitz</a:t>
            </a:r>
            <a:r>
              <a:rPr lang="en-GB" sz="1200">
                <a:latin typeface="Aptos"/>
              </a:rPr>
              <a:t>, A., </a:t>
            </a:r>
            <a:r>
              <a:rPr lang="en-GB" sz="1200" err="1">
                <a:latin typeface="Aptos"/>
              </a:rPr>
              <a:t>Amugongo</a:t>
            </a:r>
            <a:r>
              <a:rPr lang="en-GB" sz="1200">
                <a:latin typeface="Aptos"/>
              </a:rPr>
              <a:t>, L.M. and Lütge, C. (2023) ‘Beyond the Metal Flesh: Understanding the Intersection between Bio- and AI Ethics for Robotics in Healthcare’, </a:t>
            </a:r>
            <a:r>
              <a:rPr lang="en-GB" sz="1200" i="1">
                <a:latin typeface="Aptos"/>
              </a:rPr>
              <a:t>Robotics (Basel),</a:t>
            </a:r>
            <a:r>
              <a:rPr lang="en-GB" sz="1200">
                <a:latin typeface="Aptos"/>
              </a:rPr>
              <a:t> 12(4), pp. 110-. Available at: </a:t>
            </a:r>
            <a:r>
              <a:rPr lang="en-GB" sz="1200" u="sng">
                <a:latin typeface="Aptos"/>
                <a:hlinkClick r:id="rId5">
                  <a:extLst>
                    <a:ext uri="{A12FA001-AC4F-418D-AE19-62706E023703}">
                      <ahyp:hlinkClr xmlns:ahyp="http://schemas.microsoft.com/office/drawing/2018/hyperlinkcolor" val="tx"/>
                    </a:ext>
                  </a:extLst>
                </a:hlinkClick>
              </a:rPr>
              <a:t>https://doi.org/10.3390/robotics12040110</a:t>
            </a:r>
            <a:r>
              <a:rPr lang="en-GB" sz="1200">
                <a:latin typeface="Aptos"/>
              </a:rPr>
              <a:t>.</a:t>
            </a:r>
          </a:p>
          <a:p>
            <a:r>
              <a:rPr lang="en-GB" sz="1200">
                <a:latin typeface="Aptos"/>
              </a:rPr>
              <a:t>Collins, J.W., Marcus, H.J., Ghazi, A., Sridhar, A., Hashimoto, D., Hager, G., Arezzo, A., </a:t>
            </a:r>
            <a:r>
              <a:rPr lang="en-GB" sz="1200" err="1">
                <a:latin typeface="Aptos"/>
              </a:rPr>
              <a:t>Jannin</a:t>
            </a:r>
            <a:r>
              <a:rPr lang="en-GB" sz="1200">
                <a:latin typeface="Aptos"/>
              </a:rPr>
              <a:t>, P., Maier-Hein, L., Marz, K., </a:t>
            </a:r>
            <a:r>
              <a:rPr lang="en-GB" sz="1200" err="1">
                <a:latin typeface="Aptos"/>
              </a:rPr>
              <a:t>Valdastri</a:t>
            </a:r>
            <a:r>
              <a:rPr lang="en-GB" sz="1200">
                <a:latin typeface="Aptos"/>
              </a:rPr>
              <a:t>, P., Mori, K., Elson, D., </a:t>
            </a:r>
            <a:r>
              <a:rPr lang="en-GB" sz="1200" err="1">
                <a:latin typeface="Aptos"/>
              </a:rPr>
              <a:t>Giannarou</a:t>
            </a:r>
            <a:r>
              <a:rPr lang="en-GB" sz="1200">
                <a:latin typeface="Aptos"/>
              </a:rPr>
              <a:t>, S., Slack, M., Hares, L., Beaulieu, Y., Levy, J., Laplante, G., </a:t>
            </a:r>
            <a:r>
              <a:rPr lang="en-GB" sz="1200" err="1">
                <a:latin typeface="Aptos"/>
              </a:rPr>
              <a:t>Ramadorai</a:t>
            </a:r>
            <a:r>
              <a:rPr lang="en-GB" sz="1200">
                <a:latin typeface="Aptos"/>
              </a:rPr>
              <a:t>, A., Jarc, A., Andrews, B., Garcia, P., </a:t>
            </a:r>
            <a:r>
              <a:rPr lang="en-GB" sz="1200" err="1">
                <a:latin typeface="Aptos"/>
              </a:rPr>
              <a:t>Neemuchwala</a:t>
            </a:r>
            <a:r>
              <a:rPr lang="en-GB" sz="1200">
                <a:latin typeface="Aptos"/>
              </a:rPr>
              <a:t>, H., </a:t>
            </a:r>
            <a:r>
              <a:rPr lang="en-GB" sz="1200" err="1">
                <a:latin typeface="Aptos"/>
              </a:rPr>
              <a:t>Andrusaite</a:t>
            </a:r>
            <a:r>
              <a:rPr lang="en-GB" sz="1200">
                <a:latin typeface="Aptos"/>
              </a:rPr>
              <a:t>, A., </a:t>
            </a:r>
            <a:r>
              <a:rPr lang="en-GB" sz="1200" err="1">
                <a:latin typeface="Aptos"/>
              </a:rPr>
              <a:t>Kimpe</a:t>
            </a:r>
            <a:r>
              <a:rPr lang="en-GB" sz="1200">
                <a:latin typeface="Aptos"/>
              </a:rPr>
              <a:t>, T., Hawkes, D., Kelly, J.D. and Stoyanov, D. (2022) ‘Ethical implications of AI in robotic surgical training: A Delphi consensus statement’, </a:t>
            </a:r>
            <a:r>
              <a:rPr lang="en-GB" sz="1200" i="1">
                <a:latin typeface="Aptos"/>
              </a:rPr>
              <a:t>European urology focus,</a:t>
            </a:r>
            <a:r>
              <a:rPr lang="en-GB" sz="1200">
                <a:latin typeface="Aptos"/>
              </a:rPr>
              <a:t> 8(2), pp. 613–622. Available at: </a:t>
            </a:r>
            <a:r>
              <a:rPr lang="en-GB" sz="1200" u="sng">
                <a:latin typeface="Aptos"/>
                <a:hlinkClick r:id="rId6">
                  <a:extLst>
                    <a:ext uri="{A12FA001-AC4F-418D-AE19-62706E023703}">
                      <ahyp:hlinkClr xmlns:ahyp="http://schemas.microsoft.com/office/drawing/2018/hyperlinkcolor" val="tx"/>
                    </a:ext>
                  </a:extLst>
                </a:hlinkClick>
              </a:rPr>
              <a:t>https://doi.org/10.1016/j.euf.2021.04.006</a:t>
            </a:r>
            <a:r>
              <a:rPr lang="en-GB" sz="1200">
                <a:latin typeface="Aptos"/>
              </a:rPr>
              <a:t>.</a:t>
            </a:r>
          </a:p>
          <a:p>
            <a:r>
              <a:rPr lang="en-GB" sz="1200">
                <a:latin typeface="Aptos"/>
              </a:rPr>
              <a:t>Denecke, K. and Baudoin, C.R. (2022) ‘A Review of Artificial Intelligence and Robotics in Transformed Health Ecosystems’, </a:t>
            </a:r>
            <a:r>
              <a:rPr lang="en-GB" sz="1200" i="1">
                <a:latin typeface="Aptos"/>
              </a:rPr>
              <a:t>Frontiers in Medicine</a:t>
            </a:r>
            <a:r>
              <a:rPr lang="en-GB" sz="1200">
                <a:latin typeface="Aptos"/>
              </a:rPr>
              <a:t>, 9. Available at: </a:t>
            </a:r>
            <a:r>
              <a:rPr lang="en-GB" sz="1200" u="sng">
                <a:latin typeface="Aptos"/>
                <a:hlinkClick r:id="rId7">
                  <a:extLst>
                    <a:ext uri="{A12FA001-AC4F-418D-AE19-62706E023703}">
                      <ahyp:hlinkClr xmlns:ahyp="http://schemas.microsoft.com/office/drawing/2018/hyperlinkcolor" val="tx"/>
                    </a:ext>
                  </a:extLst>
                </a:hlinkClick>
              </a:rPr>
              <a:t>https://doi.org/10.3389/fmed.2022.795957</a:t>
            </a:r>
            <a:r>
              <a:rPr lang="en-GB" sz="1200">
                <a:latin typeface="Aptos"/>
              </a:rPr>
              <a:t>.</a:t>
            </a:r>
          </a:p>
          <a:p>
            <a:r>
              <a:rPr lang="en-GB" sz="1200">
                <a:latin typeface="Aptos"/>
              </a:rPr>
              <a:t>Dennis, J.M., Young, K.G., McGovern, A.P., Mateen, B.A., Vollmer, S.J., Simpson, M.D., Henley, W.E., Holman, R.R., Sattar, N., Pearson, E.R., Hattersley, A.T., Jones, A.G. and Shields, B.M.  (2022) ‘Development of a treatment selection algorithm for SGLT2 and DPP-4 inhibitor therapies in people with type 2 diabetes: a retrospective cohort study’, </a:t>
            </a:r>
            <a:r>
              <a:rPr lang="en-GB" sz="1200" i="1">
                <a:latin typeface="Aptos"/>
              </a:rPr>
              <a:t>The Lancet Digital Health</a:t>
            </a:r>
            <a:r>
              <a:rPr lang="en-GB" sz="1200">
                <a:latin typeface="Aptos"/>
              </a:rPr>
              <a:t>, 4(12), pp. e873–e883. Available at: </a:t>
            </a:r>
            <a:r>
              <a:rPr lang="en-GB" sz="1200">
                <a:latin typeface="Aptos"/>
                <a:hlinkClick r:id="rId8">
                  <a:extLst>
                    <a:ext uri="{A12FA001-AC4F-418D-AE19-62706E023703}">
                      <ahyp:hlinkClr xmlns:ahyp="http://schemas.microsoft.com/office/drawing/2018/hyperlinkcolor" val="tx"/>
                    </a:ext>
                  </a:extLst>
                </a:hlinkClick>
              </a:rPr>
              <a:t>https://doi.org/10.1016/S2589-7500(22)00174-1</a:t>
            </a:r>
            <a:r>
              <a:rPr lang="en-GB" sz="1200">
                <a:latin typeface="Aptos"/>
              </a:rPr>
              <a:t>.</a:t>
            </a:r>
          </a:p>
          <a:p>
            <a:r>
              <a:rPr lang="en-GB" sz="1200" err="1">
                <a:latin typeface="Aptos"/>
              </a:rPr>
              <a:t>Drugwatch</a:t>
            </a:r>
            <a:r>
              <a:rPr lang="en-GB" sz="1200">
                <a:latin typeface="Aptos"/>
              </a:rPr>
              <a:t> (n.d.) Da Vinci Surgery Lawsuits. Available at: </a:t>
            </a:r>
            <a:r>
              <a:rPr lang="en-GB" sz="1200">
                <a:latin typeface="Aptos"/>
                <a:hlinkClick r:id="rId9">
                  <a:extLst>
                    <a:ext uri="{A12FA001-AC4F-418D-AE19-62706E023703}">
                      <ahyp:hlinkClr xmlns:ahyp="http://schemas.microsoft.com/office/drawing/2018/hyperlinkcolor" val="tx"/>
                    </a:ext>
                  </a:extLst>
                </a:hlinkClick>
              </a:rPr>
              <a:t>https://www.drugwatch.com/davinci-surgery/lawsuits/</a:t>
            </a:r>
            <a:r>
              <a:rPr lang="en-GB" sz="1200">
                <a:latin typeface="Aptos"/>
              </a:rPr>
              <a:t> [Accessed 17 March 2025].</a:t>
            </a:r>
          </a:p>
          <a:p>
            <a:r>
              <a:rPr lang="en-GB" sz="1200">
                <a:latin typeface="Aptos"/>
              </a:rPr>
              <a:t>Dyer, C. (2018) ‘Robot assisted surgery is blamed for heart patient’s death’, </a:t>
            </a:r>
            <a:r>
              <a:rPr lang="en-GB" sz="1200" i="1">
                <a:latin typeface="Aptos"/>
              </a:rPr>
              <a:t>BMJ (Online)</a:t>
            </a:r>
            <a:r>
              <a:rPr lang="en-GB" sz="1200">
                <a:latin typeface="Aptos"/>
              </a:rPr>
              <a:t>, 363, pp. k4791–k4791. Available at: </a:t>
            </a:r>
            <a:r>
              <a:rPr lang="en-GB" sz="1200">
                <a:latin typeface="Aptos"/>
                <a:hlinkClick r:id="rId10">
                  <a:extLst>
                    <a:ext uri="{A12FA001-AC4F-418D-AE19-62706E023703}">
                      <ahyp:hlinkClr xmlns:ahyp="http://schemas.microsoft.com/office/drawing/2018/hyperlinkcolor" val="tx"/>
                    </a:ext>
                  </a:extLst>
                </a:hlinkClick>
              </a:rPr>
              <a:t>https://doi.org/10.1136/bmj.k4791</a:t>
            </a:r>
            <a:r>
              <a:rPr lang="en-GB" sz="1200">
                <a:latin typeface="Aptos"/>
              </a:rPr>
              <a:t>.</a:t>
            </a:r>
          </a:p>
        </p:txBody>
      </p:sp>
    </p:spTree>
    <p:extLst>
      <p:ext uri="{BB962C8B-B14F-4D97-AF65-F5344CB8AC3E}">
        <p14:creationId xmlns:p14="http://schemas.microsoft.com/office/powerpoint/2010/main" val="2401076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37C9-9BB2-3BA3-933E-B21A651B2EA6}"/>
              </a:ext>
            </a:extLst>
          </p:cNvPr>
          <p:cNvSpPr>
            <a:spLocks noGrp="1"/>
          </p:cNvSpPr>
          <p:nvPr>
            <p:ph type="title"/>
          </p:nvPr>
        </p:nvSpPr>
        <p:spPr/>
        <p:txBody>
          <a:bodyPr/>
          <a:lstStyle/>
          <a:p>
            <a:r>
              <a:rPr lang="en-GB"/>
              <a:t>References</a:t>
            </a:r>
          </a:p>
        </p:txBody>
      </p:sp>
      <p:sp>
        <p:nvSpPr>
          <p:cNvPr id="3" name="Content Placeholder 2">
            <a:extLst>
              <a:ext uri="{FF2B5EF4-FFF2-40B4-BE49-F238E27FC236}">
                <a16:creationId xmlns:a16="http://schemas.microsoft.com/office/drawing/2014/main" id="{C3FD62B0-2D73-C448-2EF1-827DDDD14EF4}"/>
              </a:ext>
            </a:extLst>
          </p:cNvPr>
          <p:cNvSpPr>
            <a:spLocks noGrp="1"/>
          </p:cNvSpPr>
          <p:nvPr>
            <p:ph idx="1"/>
          </p:nvPr>
        </p:nvSpPr>
        <p:spPr>
          <a:xfrm>
            <a:off x="809532" y="2222287"/>
            <a:ext cx="10572934" cy="4554583"/>
          </a:xfrm>
        </p:spPr>
        <p:txBody>
          <a:bodyPr>
            <a:normAutofit/>
          </a:bodyPr>
          <a:lstStyle/>
          <a:p>
            <a:r>
              <a:rPr lang="en-GB" sz="1200" err="1">
                <a:latin typeface="Aptos"/>
              </a:rPr>
              <a:t>Elendu</a:t>
            </a:r>
            <a:r>
              <a:rPr lang="en-GB" sz="1200">
                <a:latin typeface="Aptos"/>
              </a:rPr>
              <a:t>, C., Amaechi, D.C., </a:t>
            </a:r>
            <a:r>
              <a:rPr lang="en-GB" sz="1200" err="1">
                <a:latin typeface="Aptos"/>
              </a:rPr>
              <a:t>Elendu</a:t>
            </a:r>
            <a:r>
              <a:rPr lang="en-GB" sz="1200">
                <a:latin typeface="Aptos"/>
              </a:rPr>
              <a:t>, T.C., </a:t>
            </a:r>
            <a:r>
              <a:rPr lang="en-GB" sz="1200" err="1">
                <a:latin typeface="Aptos"/>
              </a:rPr>
              <a:t>Jingwa</a:t>
            </a:r>
            <a:r>
              <a:rPr lang="en-GB" sz="1200">
                <a:latin typeface="Aptos"/>
              </a:rPr>
              <a:t>, K.A., Okoye, O.K., John Okah, M., </a:t>
            </a:r>
            <a:r>
              <a:rPr lang="en-GB" sz="1200" err="1">
                <a:latin typeface="Aptos"/>
              </a:rPr>
              <a:t>Ladele</a:t>
            </a:r>
            <a:r>
              <a:rPr lang="en-GB" sz="1200">
                <a:latin typeface="Aptos"/>
              </a:rPr>
              <a:t>, J.A., Farah, A.H. and Alimi, H.A. (2023) ‘Ethical implications of AI and robotics in healthcare: A review’, </a:t>
            </a:r>
            <a:r>
              <a:rPr lang="en-GB" sz="1200" i="1">
                <a:latin typeface="Aptos"/>
              </a:rPr>
              <a:t>Medicine (Baltimore)</a:t>
            </a:r>
            <a:r>
              <a:rPr lang="en-GB" sz="1200">
                <a:latin typeface="Aptos"/>
              </a:rPr>
              <a:t>, 102(50), pp. e36671–e36671. Available at: </a:t>
            </a:r>
            <a:r>
              <a:rPr lang="en-GB" sz="1200" u="sng">
                <a:latin typeface="Aptos"/>
                <a:hlinkClick r:id="rId2">
                  <a:extLst>
                    <a:ext uri="{A12FA001-AC4F-418D-AE19-62706E023703}">
                      <ahyp:hlinkClr xmlns:ahyp="http://schemas.microsoft.com/office/drawing/2018/hyperlinkcolor" val="tx"/>
                    </a:ext>
                  </a:extLst>
                </a:hlinkClick>
              </a:rPr>
              <a:t>https://doi.org/10.1097/MD.0000000000036671</a:t>
            </a:r>
            <a:r>
              <a:rPr lang="en-GB" sz="1200">
                <a:latin typeface="Aptos"/>
              </a:rPr>
              <a:t>.</a:t>
            </a:r>
          </a:p>
          <a:p>
            <a:r>
              <a:rPr lang="en-GB" sz="1200">
                <a:latin typeface="Aptos"/>
              </a:rPr>
              <a:t>George, E.I., Brand, T.C., LaPorta, A., </a:t>
            </a:r>
            <a:r>
              <a:rPr lang="en-GB" sz="1200" err="1">
                <a:latin typeface="Aptos"/>
              </a:rPr>
              <a:t>Marescaux</a:t>
            </a:r>
            <a:r>
              <a:rPr lang="en-GB" sz="1200">
                <a:latin typeface="Aptos"/>
              </a:rPr>
              <a:t>, J. and Satava, R.M., 2018. Origins of robotic surgery: From </a:t>
            </a:r>
            <a:r>
              <a:rPr lang="en-GB" sz="1200" err="1">
                <a:latin typeface="Aptos"/>
              </a:rPr>
              <a:t>skepticism</a:t>
            </a:r>
            <a:r>
              <a:rPr lang="en-GB" sz="1200">
                <a:latin typeface="Aptos"/>
              </a:rPr>
              <a:t> to standard of care. </a:t>
            </a:r>
            <a:r>
              <a:rPr lang="en-GB" sz="1200" i="1">
                <a:latin typeface="Aptos"/>
              </a:rPr>
              <a:t>JSLS: Journal of the Society of </a:t>
            </a:r>
            <a:r>
              <a:rPr lang="en-GB" sz="1200" i="1" err="1">
                <a:latin typeface="Aptos"/>
              </a:rPr>
              <a:t>Laparoendoscopic</a:t>
            </a:r>
            <a:r>
              <a:rPr lang="en-GB" sz="1200" i="1">
                <a:latin typeface="Aptos"/>
              </a:rPr>
              <a:t> Surgeons</a:t>
            </a:r>
            <a:r>
              <a:rPr lang="en-GB" sz="1200">
                <a:latin typeface="Aptos"/>
              </a:rPr>
              <a:t>, 22(4), p.e2018.00039. Available at: </a:t>
            </a:r>
            <a:r>
              <a:rPr lang="en-GB" sz="1200" u="sng">
                <a:latin typeface="Aptos"/>
                <a:hlinkClick r:id="rId3">
                  <a:extLst>
                    <a:ext uri="{A12FA001-AC4F-418D-AE19-62706E023703}">
                      <ahyp:hlinkClr xmlns:ahyp="http://schemas.microsoft.com/office/drawing/2018/hyperlinkcolor" val="tx"/>
                    </a:ext>
                  </a:extLst>
                </a:hlinkClick>
              </a:rPr>
              <a:t>https://doi.org/10.4293/JSLS.2018.00039</a:t>
            </a:r>
            <a:endParaRPr lang="en-GB" sz="1200">
              <a:latin typeface="Aptos"/>
              <a:hlinkClick r:id="rId3">
                <a:extLst>
                  <a:ext uri="{A12FA001-AC4F-418D-AE19-62706E023703}">
                    <ahyp:hlinkClr xmlns:ahyp="http://schemas.microsoft.com/office/drawing/2018/hyperlinkcolor" val="tx"/>
                  </a:ext>
                </a:extLst>
              </a:hlinkClick>
            </a:endParaRPr>
          </a:p>
          <a:p>
            <a:r>
              <a:rPr lang="en-GB" sz="1200">
                <a:latin typeface="Aptos"/>
              </a:rPr>
              <a:t>Hatherley, J., Sparrow, R. and Howard, M. (2022) ‘The Virtues of Interpretable Medical Artificial Intelligence’,</a:t>
            </a:r>
            <a:r>
              <a:rPr lang="en-GB" sz="1200" i="1">
                <a:latin typeface="Aptos"/>
              </a:rPr>
              <a:t> Cambridge quarterly of healthcare ethics</a:t>
            </a:r>
            <a:r>
              <a:rPr lang="en-GB" sz="1200">
                <a:latin typeface="Aptos"/>
              </a:rPr>
              <a:t>, pp. 1–10. Available at: </a:t>
            </a:r>
            <a:r>
              <a:rPr lang="en-GB" sz="1200" u="sng">
                <a:latin typeface="Aptos"/>
                <a:hlinkClick r:id="rId4">
                  <a:extLst>
                    <a:ext uri="{A12FA001-AC4F-418D-AE19-62706E023703}">
                      <ahyp:hlinkClr xmlns:ahyp="http://schemas.microsoft.com/office/drawing/2018/hyperlinkcolor" val="tx"/>
                    </a:ext>
                  </a:extLst>
                </a:hlinkClick>
              </a:rPr>
              <a:t>https://doi.org/10.1017/S0963180122000305</a:t>
            </a:r>
            <a:r>
              <a:rPr lang="en-GB" sz="1200">
                <a:latin typeface="Aptos"/>
              </a:rPr>
              <a:t>.</a:t>
            </a:r>
          </a:p>
          <a:p>
            <a:r>
              <a:rPr lang="en-GB" sz="1200">
                <a:latin typeface="Aptos"/>
              </a:rPr>
              <a:t>Ienca, M., Valle, G. and </a:t>
            </a:r>
            <a:r>
              <a:rPr lang="en-GB" sz="1200" err="1">
                <a:latin typeface="Aptos"/>
              </a:rPr>
              <a:t>Raspopovic</a:t>
            </a:r>
            <a:r>
              <a:rPr lang="en-GB" sz="1200">
                <a:latin typeface="Aptos"/>
              </a:rPr>
              <a:t>, S. (2025) ‘Clinical trials for implantable neural prostheses: understanding the ethical and technical requirements’, </a:t>
            </a:r>
            <a:r>
              <a:rPr lang="en-GB" sz="1200" i="1">
                <a:latin typeface="Aptos"/>
              </a:rPr>
              <a:t>The Lancet Digital Health [Preprint]. Elsevier Ltd</a:t>
            </a:r>
            <a:r>
              <a:rPr lang="en-GB" sz="1200">
                <a:latin typeface="Aptos"/>
              </a:rPr>
              <a:t>. Available at: </a:t>
            </a:r>
            <a:r>
              <a:rPr lang="en-GB" sz="1200">
                <a:latin typeface="Aptos"/>
                <a:hlinkClick r:id="rId5">
                  <a:extLst>
                    <a:ext uri="{A12FA001-AC4F-418D-AE19-62706E023703}">
                      <ahyp:hlinkClr xmlns:ahyp="http://schemas.microsoft.com/office/drawing/2018/hyperlinkcolor" val="tx"/>
                    </a:ext>
                  </a:extLst>
                </a:hlinkClick>
              </a:rPr>
              <a:t>https://doi.org/10.1016/S2589-7500(24)00222-X</a:t>
            </a:r>
            <a:r>
              <a:rPr lang="en-GB" sz="1200">
                <a:latin typeface="Aptos"/>
              </a:rPr>
              <a:t>.</a:t>
            </a:r>
          </a:p>
          <a:p>
            <a:r>
              <a:rPr lang="en-GB" sz="1200">
                <a:latin typeface="Aptos"/>
              </a:rPr>
              <a:t>Kang, H., Lee, J., Kim, Y., &amp; Kim, J. (2003) 'A fail-safe dual channel robot control for surgery applications', </a:t>
            </a:r>
            <a:r>
              <a:rPr lang="en-GB" sz="1200" i="1">
                <a:latin typeface="Aptos"/>
              </a:rPr>
              <a:t>Reliability Engineering &amp; System Safety</a:t>
            </a:r>
            <a:r>
              <a:rPr lang="en-GB" sz="1200">
                <a:latin typeface="Aptos"/>
              </a:rPr>
              <a:t>, 80(3), pp. 331–337. Available at: </a:t>
            </a:r>
            <a:r>
              <a:rPr lang="en-GB" sz="1200">
                <a:latin typeface="Aptos"/>
                <a:hlinkClick r:id="rId6">
                  <a:extLst>
                    <a:ext uri="{A12FA001-AC4F-418D-AE19-62706E023703}">
                      <ahyp:hlinkClr xmlns:ahyp="http://schemas.microsoft.com/office/drawing/2018/hyperlinkcolor" val="tx"/>
                    </a:ext>
                  </a:extLst>
                </a:hlinkClick>
              </a:rPr>
              <a:t>https://doi.org/10.1016/S0925-7535(03)00080-8</a:t>
            </a:r>
            <a:r>
              <a:rPr lang="en-GB" sz="1200">
                <a:latin typeface="Aptos"/>
              </a:rPr>
              <a:t> (Accessed: 26 March 2025).</a:t>
            </a:r>
          </a:p>
          <a:p>
            <a:r>
              <a:rPr lang="en-GB" sz="1200" err="1">
                <a:latin typeface="Aptos"/>
              </a:rPr>
              <a:t>Kiyasseh</a:t>
            </a:r>
            <a:r>
              <a:rPr lang="en-GB" sz="1200">
                <a:latin typeface="Aptos"/>
              </a:rPr>
              <a:t>, D., Laca, J., Haque, T.F., </a:t>
            </a:r>
            <a:r>
              <a:rPr lang="en-GB" sz="1200" err="1">
                <a:latin typeface="Aptos"/>
              </a:rPr>
              <a:t>Otiato</a:t>
            </a:r>
            <a:r>
              <a:rPr lang="en-GB" sz="1200">
                <a:latin typeface="Aptos"/>
              </a:rPr>
              <a:t>, M., Miles, B.J., Wagner, C., Donoho, D.A., Trinh, Q.-D., Anandkumar, A. and Hung, A.J.  (2023) ‘Human visual explanations mitigate bias in AI-based assessment of surgeon skills’,</a:t>
            </a:r>
            <a:r>
              <a:rPr lang="en-GB" sz="1200" i="1">
                <a:latin typeface="Aptos"/>
              </a:rPr>
              <a:t> </a:t>
            </a:r>
            <a:r>
              <a:rPr lang="en-GB" sz="1200" i="1" err="1">
                <a:latin typeface="Aptos"/>
              </a:rPr>
              <a:t>npj</a:t>
            </a:r>
            <a:r>
              <a:rPr lang="en-GB" sz="1200" i="1">
                <a:latin typeface="Aptos"/>
              </a:rPr>
              <a:t> Digital Medicine</a:t>
            </a:r>
            <a:r>
              <a:rPr lang="en-GB" sz="1200">
                <a:latin typeface="Aptos"/>
              </a:rPr>
              <a:t>, 6(1). Available at: </a:t>
            </a:r>
            <a:r>
              <a:rPr lang="en-GB" sz="1200" u="sng">
                <a:latin typeface="Aptos"/>
                <a:hlinkClick r:id="rId7">
                  <a:extLst>
                    <a:ext uri="{A12FA001-AC4F-418D-AE19-62706E023703}">
                      <ahyp:hlinkClr xmlns:ahyp="http://schemas.microsoft.com/office/drawing/2018/hyperlinkcolor" val="tx"/>
                    </a:ext>
                  </a:extLst>
                </a:hlinkClick>
              </a:rPr>
              <a:t>https://doi.org/10.1038/s41746-023-00766-2</a:t>
            </a:r>
            <a:r>
              <a:rPr lang="en-GB" sz="1200">
                <a:latin typeface="Aptos"/>
              </a:rPr>
              <a:t>.</a:t>
            </a:r>
          </a:p>
          <a:p>
            <a:r>
              <a:rPr lang="en-GB" sz="1200">
                <a:latin typeface="Aptos"/>
              </a:rPr>
              <a:t>Knudsen, J.E., Ghaffar, U., Ma, R. and Hung, A.J. (2024) ‘Clinical applications of artificial intelligence in robotic surgery’, </a:t>
            </a:r>
            <a:r>
              <a:rPr lang="en-GB" sz="1200" i="1">
                <a:latin typeface="Aptos"/>
              </a:rPr>
              <a:t>Journal of Robotic Surgery. Springer Nature</a:t>
            </a:r>
            <a:r>
              <a:rPr lang="en-GB" sz="1200">
                <a:latin typeface="Aptos"/>
              </a:rPr>
              <a:t>. Available at: </a:t>
            </a:r>
            <a:r>
              <a:rPr lang="en-GB" sz="1200" u="sng">
                <a:latin typeface="Aptos"/>
                <a:hlinkClick r:id="rId8">
                  <a:extLst>
                    <a:ext uri="{A12FA001-AC4F-418D-AE19-62706E023703}">
                      <ahyp:hlinkClr xmlns:ahyp="http://schemas.microsoft.com/office/drawing/2018/hyperlinkcolor" val="tx"/>
                    </a:ext>
                  </a:extLst>
                </a:hlinkClick>
              </a:rPr>
              <a:t>https://doi.org/10.1007/s11701-024-01867-0</a:t>
            </a:r>
            <a:r>
              <a:rPr lang="en-GB" sz="1200">
                <a:latin typeface="Aptos"/>
              </a:rPr>
              <a:t>.</a:t>
            </a:r>
          </a:p>
          <a:p>
            <a:r>
              <a:rPr lang="en-GB" sz="1200">
                <a:latin typeface="Aptos"/>
              </a:rPr>
              <a:t>Leonard, S., Wu, K.L., Kim, Y., Krieger, A. and Kim, P.C.W. (2014) ‘Smart Tissue Anastomosis Robot (STAR): A Vision-Guided Robotics System for Laparoscopic Suturing’, IEEE transactions on biomedical engineering, 61(4), pp. 1305–1317. Available at: </a:t>
            </a:r>
            <a:r>
              <a:rPr lang="en-GB" sz="1200">
                <a:latin typeface="Aptos"/>
                <a:hlinkClick r:id="rId9">
                  <a:extLst>
                    <a:ext uri="{A12FA001-AC4F-418D-AE19-62706E023703}">
                      <ahyp:hlinkClr xmlns:ahyp="http://schemas.microsoft.com/office/drawing/2018/hyperlinkcolor" val="tx"/>
                    </a:ext>
                  </a:extLst>
                </a:hlinkClick>
              </a:rPr>
              <a:t>https://doi.org/10.1109/TBME.2014.2302385</a:t>
            </a:r>
            <a:r>
              <a:rPr lang="en-GB" sz="1200">
                <a:latin typeface="Aptos"/>
              </a:rPr>
              <a:t>.</a:t>
            </a:r>
          </a:p>
          <a:p>
            <a:r>
              <a:rPr lang="en-GB" sz="1200">
                <a:latin typeface="Aptos"/>
              </a:rPr>
              <a:t>Mittermaier, M., Raza, M.M. and Kvedar, J.C. (2023) ‘Bias in AI-based models for medical applications: challenges and mitigation strategies’,</a:t>
            </a:r>
            <a:r>
              <a:rPr lang="en-GB" sz="1200" i="1">
                <a:latin typeface="Aptos"/>
              </a:rPr>
              <a:t> </a:t>
            </a:r>
            <a:r>
              <a:rPr lang="en-GB" sz="1200" i="1" err="1">
                <a:latin typeface="Aptos"/>
              </a:rPr>
              <a:t>npj</a:t>
            </a:r>
            <a:r>
              <a:rPr lang="en-GB" sz="1200" i="1">
                <a:latin typeface="Aptos"/>
              </a:rPr>
              <a:t> Digital Medicine. Nature Research</a:t>
            </a:r>
            <a:r>
              <a:rPr lang="en-GB" sz="1200">
                <a:latin typeface="Aptos"/>
              </a:rPr>
              <a:t>. Available at: </a:t>
            </a:r>
            <a:r>
              <a:rPr lang="en-GB" sz="1200" u="sng">
                <a:latin typeface="Aptos"/>
                <a:hlinkClick r:id="rId10">
                  <a:extLst>
                    <a:ext uri="{A12FA001-AC4F-418D-AE19-62706E023703}">
                      <ahyp:hlinkClr xmlns:ahyp="http://schemas.microsoft.com/office/drawing/2018/hyperlinkcolor" val="tx"/>
                    </a:ext>
                  </a:extLst>
                </a:hlinkClick>
              </a:rPr>
              <a:t>https://doi.org/10.1038/s41746-023-00858-z</a:t>
            </a:r>
            <a:r>
              <a:rPr lang="en-GB" sz="1200">
                <a:latin typeface="Aptos"/>
              </a:rPr>
              <a:t>.</a:t>
            </a:r>
          </a:p>
        </p:txBody>
      </p:sp>
    </p:spTree>
    <p:extLst>
      <p:ext uri="{BB962C8B-B14F-4D97-AF65-F5344CB8AC3E}">
        <p14:creationId xmlns:p14="http://schemas.microsoft.com/office/powerpoint/2010/main" val="41758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FBD4-B45C-A6A6-69C2-E44FCFAA9F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286D4-9505-889C-E325-C003A64C1731}"/>
              </a:ext>
            </a:extLst>
          </p:cNvPr>
          <p:cNvSpPr>
            <a:spLocks noGrp="1"/>
          </p:cNvSpPr>
          <p:nvPr>
            <p:ph type="title"/>
          </p:nvPr>
        </p:nvSpPr>
        <p:spPr/>
        <p:txBody>
          <a:bodyPr/>
          <a:lstStyle/>
          <a:p>
            <a:r>
              <a:rPr lang="en-GB"/>
              <a:t>References</a:t>
            </a:r>
          </a:p>
        </p:txBody>
      </p:sp>
      <p:sp>
        <p:nvSpPr>
          <p:cNvPr id="5" name="Content Placeholder 4">
            <a:extLst>
              <a:ext uri="{FF2B5EF4-FFF2-40B4-BE49-F238E27FC236}">
                <a16:creationId xmlns:a16="http://schemas.microsoft.com/office/drawing/2014/main" id="{C954CE1B-2B4B-DB09-63E4-64DD542823F5}"/>
              </a:ext>
            </a:extLst>
          </p:cNvPr>
          <p:cNvSpPr>
            <a:spLocks noGrp="1"/>
          </p:cNvSpPr>
          <p:nvPr>
            <p:ph idx="1"/>
          </p:nvPr>
        </p:nvSpPr>
        <p:spPr>
          <a:xfrm>
            <a:off x="809532" y="2222287"/>
            <a:ext cx="10572934" cy="4517860"/>
          </a:xfrm>
        </p:spPr>
        <p:txBody>
          <a:bodyPr>
            <a:normAutofit lnSpcReduction="10000"/>
          </a:bodyPr>
          <a:lstStyle/>
          <a:p>
            <a:r>
              <a:rPr lang="en-GB" sz="1200">
                <a:latin typeface="Aptos"/>
              </a:rPr>
              <a:t>Newcastle Hospitals NHS Foundation Trust (2023) '</a:t>
            </a:r>
            <a:r>
              <a:rPr lang="en-GB" sz="1200" i="1">
                <a:latin typeface="Aptos"/>
              </a:rPr>
              <a:t>UK’s first robotic surgery training programme for surgical trainees launched in the North East</a:t>
            </a:r>
            <a:r>
              <a:rPr lang="en-GB" sz="1200">
                <a:latin typeface="Aptos"/>
              </a:rPr>
              <a:t>'. Available at: </a:t>
            </a:r>
            <a:r>
              <a:rPr lang="en-GB" sz="1200" u="sng">
                <a:latin typeface="Aptos"/>
                <a:hlinkClick r:id="rId2">
                  <a:extLst>
                    <a:ext uri="{A12FA001-AC4F-418D-AE19-62706E023703}">
                      <ahyp:hlinkClr xmlns:ahyp="http://schemas.microsoft.com/office/drawing/2018/hyperlinkcolor" val="tx"/>
                    </a:ext>
                  </a:extLst>
                </a:hlinkClick>
              </a:rPr>
              <a:t>https://www.newcastle-hospitals.nhs.uk/news/uks-first-robotic-surgery-training-programme-launched-in-the-north-east/</a:t>
            </a:r>
            <a:r>
              <a:rPr lang="en-GB" sz="1200">
                <a:latin typeface="Aptos"/>
              </a:rPr>
              <a:t> (Accessed: 23 March 2025).</a:t>
            </a:r>
          </a:p>
          <a:p>
            <a:r>
              <a:rPr lang="en-GB" sz="1200">
                <a:latin typeface="Aptos"/>
              </a:rPr>
              <a:t>NHS (2023) </a:t>
            </a:r>
            <a:r>
              <a:rPr lang="en-GB" sz="1200" i="1">
                <a:latin typeface="Aptos"/>
              </a:rPr>
              <a:t>The impact of Artificial Intelligence (AI)</a:t>
            </a:r>
            <a:r>
              <a:rPr lang="en-GB" sz="1200">
                <a:latin typeface="Aptos"/>
              </a:rPr>
              <a:t>. Available at: </a:t>
            </a:r>
            <a:r>
              <a:rPr lang="en-GB" sz="1200" u="sng">
                <a:latin typeface="Aptos"/>
                <a:hlinkClick r:id="rId3">
                  <a:extLst>
                    <a:ext uri="{A12FA001-AC4F-418D-AE19-62706E023703}">
                      <ahyp:hlinkClr xmlns:ahyp="http://schemas.microsoft.com/office/drawing/2018/hyperlinkcolor" val="tx"/>
                    </a:ext>
                  </a:extLst>
                </a:hlinkClick>
              </a:rPr>
              <a:t>https://digital-transformation.hee.nhs.uk/building-a-digital-workforce/dart-ed/horizon-scanning/ai-and-digital-healthcare-technologies/introduction/the-impact-of-ai</a:t>
            </a:r>
            <a:r>
              <a:rPr lang="en-GB" sz="1200">
                <a:latin typeface="Aptos"/>
              </a:rPr>
              <a:t> (Accessed: 25 March 2025).</a:t>
            </a:r>
          </a:p>
          <a:p>
            <a:r>
              <a:rPr lang="en-GB" sz="1200">
                <a:latin typeface="Aptos"/>
              </a:rPr>
              <a:t>Obermeyer, Z. et al. (2020) </a:t>
            </a:r>
            <a:r>
              <a:rPr lang="en-GB" sz="1200" i="1">
                <a:latin typeface="Aptos"/>
              </a:rPr>
              <a:t>Dissecting racial bias in an algorithm used to manage the health of populations</a:t>
            </a:r>
            <a:r>
              <a:rPr lang="en-GB" sz="1200">
                <a:latin typeface="Aptos"/>
              </a:rPr>
              <a:t>. Available at: </a:t>
            </a:r>
            <a:r>
              <a:rPr lang="en-GB" sz="1200">
                <a:latin typeface="Aptos"/>
                <a:hlinkClick r:id="rId4">
                  <a:extLst>
                    <a:ext uri="{A12FA001-AC4F-418D-AE19-62706E023703}">
                      <ahyp:hlinkClr xmlns:ahyp="http://schemas.microsoft.com/office/drawing/2018/hyperlinkcolor" val="tx"/>
                    </a:ext>
                  </a:extLst>
                </a:hlinkClick>
              </a:rPr>
              <a:t>http://science.sciencemag.org/</a:t>
            </a:r>
            <a:r>
              <a:rPr lang="en-GB" sz="1200">
                <a:latin typeface="Aptos"/>
              </a:rPr>
              <a:t>.</a:t>
            </a:r>
          </a:p>
          <a:p>
            <a:r>
              <a:rPr lang="en-GB" sz="1200">
                <a:latin typeface="Aptos"/>
              </a:rPr>
              <a:t>O’Sullivan, S., </a:t>
            </a:r>
            <a:r>
              <a:rPr lang="en-GB" sz="1200" err="1">
                <a:latin typeface="Aptos"/>
              </a:rPr>
              <a:t>Nevejans</a:t>
            </a:r>
            <a:r>
              <a:rPr lang="en-GB" sz="1200">
                <a:latin typeface="Aptos"/>
              </a:rPr>
              <a:t>, N., Allen, C., Blyth, A., Leonard, S., </a:t>
            </a:r>
            <a:r>
              <a:rPr lang="en-GB" sz="1200" err="1">
                <a:latin typeface="Aptos"/>
              </a:rPr>
              <a:t>Pagallo</a:t>
            </a:r>
            <a:r>
              <a:rPr lang="en-GB" sz="1200">
                <a:latin typeface="Aptos"/>
              </a:rPr>
              <a:t>, U., Holzinger, K., Holzinger, A., Sajid, M.I. and </a:t>
            </a:r>
            <a:r>
              <a:rPr lang="en-GB" sz="1200" err="1">
                <a:latin typeface="Aptos"/>
              </a:rPr>
              <a:t>Ashrafian</a:t>
            </a:r>
            <a:r>
              <a:rPr lang="en-GB" sz="1200">
                <a:latin typeface="Aptos"/>
              </a:rPr>
              <a:t>, H. (2019) ‘Legal, regulatory, and ethical frameworks for development of standards in artificial intelligence (AI) and autonomous robotic surgery’, </a:t>
            </a:r>
            <a:r>
              <a:rPr lang="en-GB" sz="1200" i="1">
                <a:latin typeface="Aptos"/>
              </a:rPr>
              <a:t>The international journal of medical robotics + computer assisted surgery</a:t>
            </a:r>
            <a:r>
              <a:rPr lang="en-GB" sz="1200">
                <a:latin typeface="Aptos"/>
              </a:rPr>
              <a:t>, 15(1), pp. e1968-n/a. Available at: </a:t>
            </a:r>
            <a:r>
              <a:rPr lang="en-GB" sz="1200" u="sng">
                <a:latin typeface="Aptos"/>
                <a:hlinkClick r:id="rId5">
                  <a:extLst>
                    <a:ext uri="{A12FA001-AC4F-418D-AE19-62706E023703}">
                      <ahyp:hlinkClr xmlns:ahyp="http://schemas.microsoft.com/office/drawing/2018/hyperlinkcolor" val="tx"/>
                    </a:ext>
                  </a:extLst>
                </a:hlinkClick>
              </a:rPr>
              <a:t>https://doi.org/10.1002/rcs.1968</a:t>
            </a:r>
            <a:r>
              <a:rPr lang="en-GB" sz="1200">
                <a:latin typeface="Aptos"/>
              </a:rPr>
              <a:t>.</a:t>
            </a:r>
          </a:p>
          <a:p>
            <a:r>
              <a:rPr lang="en-GB" sz="1200">
                <a:latin typeface="Aptos"/>
              </a:rPr>
              <a:t>Pai, S. N., Jeyaraman, M., Jeyaraman, N., </a:t>
            </a:r>
            <a:r>
              <a:rPr lang="en-GB" sz="1200" err="1">
                <a:latin typeface="Aptos"/>
              </a:rPr>
              <a:t>Nallakumarasamy</a:t>
            </a:r>
            <a:r>
              <a:rPr lang="en-GB" sz="1200">
                <a:latin typeface="Aptos"/>
              </a:rPr>
              <a:t>, A., and Yadav, S. (2023) ‘In the Hands of a Robot, From the Operating Room to the Courtroom: The Medicolegal Considerations of Robotic Surgery’, </a:t>
            </a:r>
            <a:r>
              <a:rPr lang="en-GB" sz="1200" i="1" err="1">
                <a:latin typeface="Aptos"/>
              </a:rPr>
              <a:t>Cureus</a:t>
            </a:r>
            <a:r>
              <a:rPr lang="en-GB" sz="1200">
                <a:latin typeface="Aptos"/>
              </a:rPr>
              <a:t>, 15(8), e43634. </a:t>
            </a:r>
            <a:r>
              <a:rPr lang="en-GB" sz="1200" err="1">
                <a:latin typeface="Aptos"/>
              </a:rPr>
              <a:t>doi</a:t>
            </a:r>
            <a:r>
              <a:rPr lang="en-GB" sz="1200">
                <a:latin typeface="Aptos"/>
              </a:rPr>
              <a:t>: 10.7759/cureus.43634.</a:t>
            </a:r>
          </a:p>
          <a:p>
            <a:r>
              <a:rPr lang="en-GB" sz="1200" err="1">
                <a:latin typeface="Aptos"/>
              </a:rPr>
              <a:t>Pedrett</a:t>
            </a:r>
            <a:r>
              <a:rPr lang="en-GB" sz="1200">
                <a:latin typeface="Aptos"/>
              </a:rPr>
              <a:t>, R., Mascagni, P., </a:t>
            </a:r>
            <a:r>
              <a:rPr lang="en-GB" sz="1200" err="1">
                <a:latin typeface="Aptos"/>
              </a:rPr>
              <a:t>Beldi</a:t>
            </a:r>
            <a:r>
              <a:rPr lang="en-GB" sz="1200">
                <a:latin typeface="Aptos"/>
              </a:rPr>
              <a:t>, G., </a:t>
            </a:r>
            <a:r>
              <a:rPr lang="en-GB" sz="1200" err="1">
                <a:latin typeface="Aptos"/>
              </a:rPr>
              <a:t>Padoy</a:t>
            </a:r>
            <a:r>
              <a:rPr lang="en-GB" sz="1200">
                <a:latin typeface="Aptos"/>
              </a:rPr>
              <a:t>, N. and Lavanchy, J.L.  (2023) ‘Technical skill assessment in minimally invasive surgery using artificial intelligence: a systematic review’, </a:t>
            </a:r>
            <a:r>
              <a:rPr lang="en-GB" sz="1200" i="1">
                <a:latin typeface="Aptos"/>
              </a:rPr>
              <a:t>Surgical Endoscopy. Springer</a:t>
            </a:r>
            <a:r>
              <a:rPr lang="en-GB" sz="1200">
                <a:latin typeface="Aptos"/>
              </a:rPr>
              <a:t>, pp. 7412–7424. Available at: </a:t>
            </a:r>
            <a:r>
              <a:rPr lang="en-GB" sz="1200" u="sng">
                <a:latin typeface="Aptos"/>
                <a:hlinkClick r:id="rId6">
                  <a:extLst>
                    <a:ext uri="{A12FA001-AC4F-418D-AE19-62706E023703}">
                      <ahyp:hlinkClr xmlns:ahyp="http://schemas.microsoft.com/office/drawing/2018/hyperlinkcolor" val="tx"/>
                    </a:ext>
                  </a:extLst>
                </a:hlinkClick>
              </a:rPr>
              <a:t>https://doi.org/10.1007/s00464-023-10335-z</a:t>
            </a:r>
            <a:r>
              <a:rPr lang="en-GB" sz="1200">
                <a:latin typeface="Aptos"/>
              </a:rPr>
              <a:t>.</a:t>
            </a:r>
          </a:p>
          <a:p>
            <a:r>
              <a:rPr lang="en-US" sz="1200" u="sng" err="1">
                <a:latin typeface="Aptos"/>
                <a:hlinkClick r:id="rId7">
                  <a:extLst>
                    <a:ext uri="{A12FA001-AC4F-418D-AE19-62706E023703}">
                      <ahyp:hlinkClr xmlns:ahyp="http://schemas.microsoft.com/office/drawing/2018/hyperlinkcolor" val="tx"/>
                    </a:ext>
                  </a:extLst>
                </a:hlinkClick>
              </a:rPr>
              <a:t>Pocharapon</a:t>
            </a:r>
            <a:r>
              <a:rPr lang="en-US" sz="1200" b="1">
                <a:latin typeface="Aptos"/>
              </a:rPr>
              <a:t>.</a:t>
            </a:r>
            <a:r>
              <a:rPr lang="en-US" sz="1200">
                <a:latin typeface="Aptos"/>
              </a:rPr>
              <a:t> (2024). </a:t>
            </a:r>
            <a:r>
              <a:rPr lang="en-US" sz="1200" i="1">
                <a:latin typeface="Aptos"/>
              </a:rPr>
              <a:t>Cancer patient’s death sparks lawsuit over surgical robot injury</a:t>
            </a:r>
            <a:r>
              <a:rPr lang="en-US" sz="1200">
                <a:latin typeface="Aptos"/>
              </a:rPr>
              <a:t>. [online] 8 Feb. Available at: </a:t>
            </a:r>
            <a:r>
              <a:rPr lang="en-US" sz="1200" u="sng">
                <a:latin typeface="Aptos"/>
                <a:hlinkClick r:id="rId7">
                  <a:extLst>
                    <a:ext uri="{A12FA001-AC4F-418D-AE19-62706E023703}">
                      <ahyp:hlinkClr xmlns:ahyp="http://schemas.microsoft.com/office/drawing/2018/hyperlinkcolor" val="tx"/>
                    </a:ext>
                  </a:extLst>
                </a:hlinkClick>
              </a:rPr>
              <a:t>https://www.huffingtonpost.co.uk/entry/cancer-patient-death-lawsuit-surgical-robot-injury_n_65c67ec9e4b093b2e783a327</a:t>
            </a:r>
            <a:r>
              <a:rPr lang="en-US" sz="1200">
                <a:latin typeface="Aptos"/>
              </a:rPr>
              <a:t>.</a:t>
            </a:r>
            <a:endParaRPr lang="en-GB" sz="1200">
              <a:latin typeface="Aptos"/>
            </a:endParaRPr>
          </a:p>
          <a:p>
            <a:r>
              <a:rPr lang="en-GB" sz="1200">
                <a:latin typeface="Aptos"/>
              </a:rPr>
              <a:t>Praveenraj, D.D.W., Victor, M., Vennila, C., Hussein Alawadi, A., Diyora, P., Vasudevan, N. and </a:t>
            </a:r>
            <a:r>
              <a:rPr lang="en-GB" sz="1200" err="1">
                <a:latin typeface="Aptos"/>
              </a:rPr>
              <a:t>Avudaiappan</a:t>
            </a:r>
            <a:r>
              <a:rPr lang="en-GB" sz="1200">
                <a:latin typeface="Aptos"/>
              </a:rPr>
              <a:t>, T.  (2023) ‘Exploring Explainable Artificial Intelligence for Transparent Decision Making’, </a:t>
            </a:r>
            <a:r>
              <a:rPr lang="en-GB" sz="1200" i="1">
                <a:latin typeface="Aptos"/>
              </a:rPr>
              <a:t>in E3S Web of Conferences. EDP Sciences</a:t>
            </a:r>
            <a:r>
              <a:rPr lang="en-GB" sz="1200">
                <a:latin typeface="Aptos"/>
              </a:rPr>
              <a:t>. Available at: </a:t>
            </a:r>
            <a:r>
              <a:rPr lang="en-GB" sz="1200" u="sng">
                <a:latin typeface="Aptos"/>
                <a:hlinkClick r:id="rId8">
                  <a:extLst>
                    <a:ext uri="{A12FA001-AC4F-418D-AE19-62706E023703}">
                      <ahyp:hlinkClr xmlns:ahyp="http://schemas.microsoft.com/office/drawing/2018/hyperlinkcolor" val="tx"/>
                    </a:ext>
                  </a:extLst>
                </a:hlinkClick>
              </a:rPr>
              <a:t>https://doi.org/10.1051/e3sconf/202339904030</a:t>
            </a:r>
            <a:r>
              <a:rPr lang="en-GB" sz="1200">
                <a:latin typeface="Aptos"/>
              </a:rPr>
              <a:t>.</a:t>
            </a:r>
          </a:p>
          <a:p>
            <a:r>
              <a:rPr lang="en-GB" sz="1200">
                <a:latin typeface="Aptos"/>
              </a:rPr>
              <a:t>Raposo, V.L. (2024) ‘How is </a:t>
            </a:r>
            <a:r>
              <a:rPr lang="en-GB" sz="1200" err="1">
                <a:latin typeface="Aptos"/>
              </a:rPr>
              <a:t>ʻUnexplainable</a:t>
            </a:r>
            <a:r>
              <a:rPr lang="en-GB" sz="1200">
                <a:latin typeface="Aptos"/>
              </a:rPr>
              <a:t>’ and Non-transparent AI Affecting Healthcare Delivery?’,</a:t>
            </a:r>
            <a:r>
              <a:rPr lang="en-GB" sz="1200" i="1">
                <a:latin typeface="Aptos"/>
              </a:rPr>
              <a:t> Oslo law review</a:t>
            </a:r>
            <a:r>
              <a:rPr lang="en-GB" sz="1200">
                <a:latin typeface="Aptos"/>
              </a:rPr>
              <a:t>, 11(1), pp. 1–12. Available at: </a:t>
            </a:r>
            <a:r>
              <a:rPr lang="en-GB" sz="1200" u="sng">
                <a:latin typeface="Aptos"/>
                <a:hlinkClick r:id="rId9">
                  <a:extLst>
                    <a:ext uri="{A12FA001-AC4F-418D-AE19-62706E023703}">
                      <ahyp:hlinkClr xmlns:ahyp="http://schemas.microsoft.com/office/drawing/2018/hyperlinkcolor" val="tx"/>
                    </a:ext>
                  </a:extLst>
                </a:hlinkClick>
              </a:rPr>
              <a:t>https://doi.org/10.18261/olr.11.1.6</a:t>
            </a:r>
            <a:r>
              <a:rPr lang="en-GB" sz="1200">
                <a:latin typeface="Aptos"/>
              </a:rPr>
              <a:t>.</a:t>
            </a:r>
          </a:p>
          <a:p>
            <a:r>
              <a:rPr lang="en-GB" sz="1200">
                <a:latin typeface="Aptos"/>
              </a:rPr>
              <a:t>Royal College of Surgeons of Edinburgh (</a:t>
            </a:r>
            <a:r>
              <a:rPr lang="en-GB" sz="1200" err="1">
                <a:latin typeface="Aptos"/>
              </a:rPr>
              <a:t>RCSEd</a:t>
            </a:r>
            <a:r>
              <a:rPr lang="en-GB" sz="1200">
                <a:latin typeface="Aptos"/>
              </a:rPr>
              <a:t>) (2021) '</a:t>
            </a:r>
            <a:r>
              <a:rPr lang="en-GB" sz="1200" i="1">
                <a:latin typeface="Aptos"/>
              </a:rPr>
              <a:t>Development of new robotic surgical services: A guide to good practice</a:t>
            </a:r>
            <a:r>
              <a:rPr lang="en-GB" sz="1200">
                <a:latin typeface="Aptos"/>
              </a:rPr>
              <a:t>'. Available at: </a:t>
            </a:r>
            <a:r>
              <a:rPr lang="en-GB" sz="1200" u="sng">
                <a:latin typeface="Aptos"/>
                <a:hlinkClick r:id="rId10">
                  <a:extLst>
                    <a:ext uri="{A12FA001-AC4F-418D-AE19-62706E023703}">
                      <ahyp:hlinkClr xmlns:ahyp="http://schemas.microsoft.com/office/drawing/2018/hyperlinkcolor" val="tx"/>
                    </a:ext>
                  </a:extLst>
                </a:hlinkClick>
              </a:rPr>
              <a:t>https://www.rcsed.ac.uk/media/lhibabqc/rcsed-robotics-guidance-document-final.pdf</a:t>
            </a:r>
            <a:r>
              <a:rPr lang="en-GB" sz="1200">
                <a:latin typeface="Aptos"/>
              </a:rPr>
              <a:t> (Accessed: 25 March 2025).</a:t>
            </a:r>
          </a:p>
        </p:txBody>
      </p:sp>
    </p:spTree>
    <p:extLst>
      <p:ext uri="{BB962C8B-B14F-4D97-AF65-F5344CB8AC3E}">
        <p14:creationId xmlns:p14="http://schemas.microsoft.com/office/powerpoint/2010/main" val="44752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FBA1-03EB-A111-8124-DB73487B32E6}"/>
              </a:ext>
            </a:extLst>
          </p:cNvPr>
          <p:cNvSpPr>
            <a:spLocks noGrp="1"/>
          </p:cNvSpPr>
          <p:nvPr>
            <p:ph type="title"/>
          </p:nvPr>
        </p:nvSpPr>
        <p:spPr/>
        <p:txBody>
          <a:bodyPr/>
          <a:lstStyle/>
          <a:p>
            <a:r>
              <a:rPr lang="en-GB"/>
              <a:t>References</a:t>
            </a:r>
          </a:p>
        </p:txBody>
      </p:sp>
      <p:sp>
        <p:nvSpPr>
          <p:cNvPr id="3" name="Content Placeholder 2">
            <a:extLst>
              <a:ext uri="{FF2B5EF4-FFF2-40B4-BE49-F238E27FC236}">
                <a16:creationId xmlns:a16="http://schemas.microsoft.com/office/drawing/2014/main" id="{F0672555-1120-C462-86CA-26B83712BB55}"/>
              </a:ext>
            </a:extLst>
          </p:cNvPr>
          <p:cNvSpPr>
            <a:spLocks noGrp="1"/>
          </p:cNvSpPr>
          <p:nvPr>
            <p:ph idx="1"/>
          </p:nvPr>
        </p:nvSpPr>
        <p:spPr>
          <a:xfrm>
            <a:off x="809532" y="2222287"/>
            <a:ext cx="10572934" cy="4481137"/>
          </a:xfrm>
        </p:spPr>
        <p:txBody>
          <a:bodyPr>
            <a:normAutofit fontScale="92500"/>
          </a:bodyPr>
          <a:lstStyle/>
          <a:p>
            <a:r>
              <a:rPr lang="en-GB" sz="1200"/>
              <a:t>Shah, I.A. and Mishra, S. (2024) ‘Artificial intelligence in advancing occupational health and safety: an encapsulation of developments’, </a:t>
            </a:r>
            <a:r>
              <a:rPr lang="en-GB" sz="1200" i="1"/>
              <a:t>Journal of Occupational Health</a:t>
            </a:r>
            <a:r>
              <a:rPr lang="en-GB" sz="1200"/>
              <a:t>, 66(1), uiad017. Available at: https://doi.org/10.1093/JOCCUH/uiad017.</a:t>
            </a:r>
            <a:endParaRPr lang="en-GB" sz="1200">
              <a:latin typeface="Aptos"/>
            </a:endParaRPr>
          </a:p>
          <a:p>
            <a:r>
              <a:rPr lang="en-GB" sz="1200">
                <a:latin typeface="Aptos"/>
              </a:rPr>
              <a:t>Siala, H. and Wang, Y. (2022) ‘</a:t>
            </a:r>
            <a:r>
              <a:rPr lang="en-GB" sz="1200" err="1">
                <a:latin typeface="Aptos"/>
              </a:rPr>
              <a:t>SHIFTing</a:t>
            </a:r>
            <a:r>
              <a:rPr lang="en-GB" sz="1200">
                <a:latin typeface="Aptos"/>
              </a:rPr>
              <a:t> artificial intelligence to be responsible in healthcare: A systematic review’,</a:t>
            </a:r>
            <a:r>
              <a:rPr lang="en-GB" sz="1200" i="1">
                <a:latin typeface="Aptos"/>
              </a:rPr>
              <a:t> Social Science and Medicine</a:t>
            </a:r>
            <a:r>
              <a:rPr lang="en-GB" sz="1200">
                <a:latin typeface="Aptos"/>
              </a:rPr>
              <a:t>, 296. Available at: </a:t>
            </a:r>
            <a:r>
              <a:rPr lang="en-GB" sz="1200" u="sng">
                <a:latin typeface="Aptos"/>
                <a:hlinkClick r:id="rId2">
                  <a:extLst>
                    <a:ext uri="{A12FA001-AC4F-418D-AE19-62706E023703}">
                      <ahyp:hlinkClr xmlns:ahyp="http://schemas.microsoft.com/office/drawing/2018/hyperlinkcolor" val="tx"/>
                    </a:ext>
                  </a:extLst>
                </a:hlinkClick>
              </a:rPr>
              <a:t>https://doi.org/10.1016/j.socscimed.2022.114782</a:t>
            </a:r>
            <a:r>
              <a:rPr lang="en-GB" sz="1200">
                <a:latin typeface="Aptos"/>
              </a:rPr>
              <a:t>.</a:t>
            </a:r>
          </a:p>
          <a:p>
            <a:r>
              <a:rPr lang="en-GB" sz="1200">
                <a:latin typeface="Aptos"/>
              </a:rPr>
              <a:t>Sufian, M.A., </a:t>
            </a:r>
            <a:r>
              <a:rPr lang="en-GB" sz="1200" err="1">
                <a:latin typeface="Aptos"/>
              </a:rPr>
              <a:t>Alsadder</a:t>
            </a:r>
            <a:r>
              <a:rPr lang="en-GB" sz="1200">
                <a:latin typeface="Aptos"/>
              </a:rPr>
              <a:t>, L., Hamzi, W., Zaman, S., Sagar, A.S.M.S. and Hamzi, B. (2024) ‘Mitigating Algorithmic Bias in AI-Driven Cardiovascular Imaging for Fairer Diagnostics’,</a:t>
            </a:r>
            <a:r>
              <a:rPr lang="en-GB" sz="1200" i="1">
                <a:latin typeface="Aptos"/>
              </a:rPr>
              <a:t> Diagnostics</a:t>
            </a:r>
            <a:r>
              <a:rPr lang="en-GB" sz="1200">
                <a:latin typeface="Aptos"/>
              </a:rPr>
              <a:t>, 14(23). Available at: </a:t>
            </a:r>
            <a:r>
              <a:rPr lang="en-GB" sz="1200" u="sng">
                <a:latin typeface="Aptos"/>
                <a:hlinkClick r:id="rId3">
                  <a:extLst>
                    <a:ext uri="{A12FA001-AC4F-418D-AE19-62706E023703}">
                      <ahyp:hlinkClr xmlns:ahyp="http://schemas.microsoft.com/office/drawing/2018/hyperlinkcolor" val="tx"/>
                    </a:ext>
                  </a:extLst>
                </a:hlinkClick>
              </a:rPr>
              <a:t>https://doi.org/10.3390/diagnostics14232675</a:t>
            </a:r>
            <a:r>
              <a:rPr lang="en-GB" sz="1200">
                <a:latin typeface="Aptos"/>
              </a:rPr>
              <a:t>.</a:t>
            </a:r>
          </a:p>
          <a:p>
            <a:r>
              <a:rPr lang="en-GB" sz="1200">
                <a:latin typeface="Aptos"/>
              </a:rPr>
              <a:t>The Surgical Clinic. (n.d.).</a:t>
            </a:r>
            <a:r>
              <a:rPr lang="en-GB" sz="1200" i="1">
                <a:latin typeface="Aptos"/>
              </a:rPr>
              <a:t> The History of Robot-Assisted Surgery</a:t>
            </a:r>
            <a:r>
              <a:rPr lang="en-GB" sz="1200">
                <a:latin typeface="Aptos"/>
              </a:rPr>
              <a:t>. [online] Available at: </a:t>
            </a:r>
            <a:r>
              <a:rPr lang="en-GB" sz="1200" u="sng">
                <a:latin typeface="Aptos"/>
                <a:hlinkClick r:id="rId4">
                  <a:extLst>
                    <a:ext uri="{A12FA001-AC4F-418D-AE19-62706E023703}">
                      <ahyp:hlinkClr xmlns:ahyp="http://schemas.microsoft.com/office/drawing/2018/hyperlinkcolor" val="tx"/>
                    </a:ext>
                  </a:extLst>
                </a:hlinkClick>
              </a:rPr>
              <a:t>https://thesurgicalclinics.com/history-of-robot-assisted-surgery/</a:t>
            </a:r>
            <a:r>
              <a:rPr lang="en-GB" sz="1200">
                <a:latin typeface="Aptos"/>
              </a:rPr>
              <a:t> [Accessed 21 Mar. 2025].</a:t>
            </a:r>
          </a:p>
          <a:p>
            <a:r>
              <a:rPr lang="en-GB" sz="1200">
                <a:latin typeface="Aptos"/>
              </a:rPr>
              <a:t>Ueda, D., Kakinuma, T., Fujita, S., </a:t>
            </a:r>
            <a:r>
              <a:rPr lang="en-GB" sz="1200" err="1">
                <a:latin typeface="Aptos"/>
              </a:rPr>
              <a:t>Kamagata</a:t>
            </a:r>
            <a:r>
              <a:rPr lang="en-GB" sz="1200">
                <a:latin typeface="Aptos"/>
              </a:rPr>
              <a:t>, K., Fushimi, Y., Ito, R., Matsui, Y., Nozaki, T., Nakaura, T., </a:t>
            </a:r>
            <a:r>
              <a:rPr lang="en-GB" sz="1200" err="1">
                <a:latin typeface="Aptos"/>
              </a:rPr>
              <a:t>Fujima</a:t>
            </a:r>
            <a:r>
              <a:rPr lang="en-GB" sz="1200">
                <a:latin typeface="Aptos"/>
              </a:rPr>
              <a:t>, N., </a:t>
            </a:r>
            <a:r>
              <a:rPr lang="en-GB" sz="1200" err="1">
                <a:latin typeface="Aptos"/>
              </a:rPr>
              <a:t>Tatsugami</a:t>
            </a:r>
            <a:r>
              <a:rPr lang="en-GB" sz="1200">
                <a:latin typeface="Aptos"/>
              </a:rPr>
              <a:t>, F., Yanagawa, M., Hirata, K., Yamada, A., </a:t>
            </a:r>
            <a:r>
              <a:rPr lang="en-GB" sz="1200" err="1">
                <a:latin typeface="Aptos"/>
              </a:rPr>
              <a:t>Tsuboyama</a:t>
            </a:r>
            <a:r>
              <a:rPr lang="en-GB" sz="1200">
                <a:latin typeface="Aptos"/>
              </a:rPr>
              <a:t>, T., Kawamura, M., Fujioka, T. and </a:t>
            </a:r>
            <a:r>
              <a:rPr lang="en-GB" sz="1200" err="1">
                <a:latin typeface="Aptos"/>
              </a:rPr>
              <a:t>Naganawa</a:t>
            </a:r>
            <a:r>
              <a:rPr lang="en-GB" sz="1200">
                <a:latin typeface="Aptos"/>
              </a:rPr>
              <a:t>, S. (2024) ‘Fairness of artificial intelligence in healthcare: review and recommendations’, J</a:t>
            </a:r>
            <a:r>
              <a:rPr lang="en-GB" sz="1200" i="1">
                <a:latin typeface="Aptos"/>
              </a:rPr>
              <a:t>apanese Journal of </a:t>
            </a:r>
            <a:r>
              <a:rPr lang="en-GB" sz="1200">
                <a:latin typeface="Aptos"/>
              </a:rPr>
              <a:t>Radiology. Springer, pp. 3–15. Available at: </a:t>
            </a:r>
            <a:r>
              <a:rPr lang="en-GB" sz="1200">
                <a:latin typeface="Aptos"/>
                <a:hlinkClick r:id="rId5">
                  <a:extLst>
                    <a:ext uri="{A12FA001-AC4F-418D-AE19-62706E023703}">
                      <ahyp:hlinkClr xmlns:ahyp="http://schemas.microsoft.com/office/drawing/2018/hyperlinkcolor" val="tx"/>
                    </a:ext>
                  </a:extLst>
                </a:hlinkClick>
              </a:rPr>
              <a:t>https://doi.org/10.1007/s11604-023-01474-3</a:t>
            </a:r>
            <a:r>
              <a:rPr lang="en-GB" sz="1200">
                <a:latin typeface="Aptos"/>
              </a:rPr>
              <a:t>.</a:t>
            </a:r>
          </a:p>
          <a:p>
            <a:r>
              <a:rPr lang="en-GB" sz="1200">
                <a:latin typeface="Aptos"/>
              </a:rPr>
              <a:t>Ugalde, M. (2023) The Da Vinci System: A Feat in Medicine, a Newfound Dilemma in the Legal Field. Available at: </a:t>
            </a:r>
            <a:r>
              <a:rPr lang="en-GB" sz="1200">
                <a:latin typeface="Aptos"/>
                <a:hlinkClick r:id="rId6">
                  <a:extLst>
                    <a:ext uri="{A12FA001-AC4F-418D-AE19-62706E023703}">
                      <ahyp:hlinkClr xmlns:ahyp="http://schemas.microsoft.com/office/drawing/2018/hyperlinkcolor" val="tx"/>
                    </a:ext>
                  </a:extLst>
                </a:hlinkClick>
              </a:rPr>
              <a:t>https://jolt.richmond.edu/2023/11/17/the-da-vinci-system-a-feat-in-medicine-a-newfound-dilemma-in-the-legal-field/</a:t>
            </a:r>
            <a:r>
              <a:rPr lang="en-GB" sz="1200">
                <a:latin typeface="Aptos"/>
              </a:rPr>
              <a:t> (Accessed: 21 March 2025).</a:t>
            </a:r>
          </a:p>
          <a:p>
            <a:r>
              <a:rPr lang="en-GB" sz="1200">
                <a:latin typeface="Aptos"/>
              </a:rPr>
              <a:t>Usluoğulları, F. H., </a:t>
            </a:r>
            <a:r>
              <a:rPr lang="en-GB" sz="1200" err="1">
                <a:latin typeface="Aptos"/>
              </a:rPr>
              <a:t>Tıplamaz</a:t>
            </a:r>
            <a:r>
              <a:rPr lang="en-GB" sz="1200">
                <a:latin typeface="Aptos"/>
              </a:rPr>
              <a:t>, S., and </a:t>
            </a:r>
            <a:r>
              <a:rPr lang="en-GB" sz="1200" err="1">
                <a:latin typeface="Aptos"/>
              </a:rPr>
              <a:t>Yaycı</a:t>
            </a:r>
            <a:r>
              <a:rPr lang="en-GB" sz="1200">
                <a:latin typeface="Aptos"/>
              </a:rPr>
              <a:t>, N. (2017) ‘Robotic surgery and malpractice’, Turkish Journal of Urology, 43(4), pp. 425–428. </a:t>
            </a:r>
            <a:r>
              <a:rPr lang="en-GB" sz="1200" err="1">
                <a:latin typeface="Aptos"/>
              </a:rPr>
              <a:t>doi</a:t>
            </a:r>
            <a:r>
              <a:rPr lang="en-GB" sz="1200">
                <a:latin typeface="Aptos"/>
              </a:rPr>
              <a:t>: 10.5152/tud.2017.59013.</a:t>
            </a:r>
          </a:p>
          <a:p>
            <a:r>
              <a:rPr lang="en-GB" sz="1200">
                <a:latin typeface="Aptos"/>
              </a:rPr>
              <a:t>Varkey, B. (2021) ‘Principles of clinical ethics and their application to practice’, Medical Principles and Practice, 30, pp. 17–28. Available at: https://doi.org/10.1159/000509119.</a:t>
            </a:r>
          </a:p>
          <a:p>
            <a:r>
              <a:rPr lang="en-GB" sz="1200">
                <a:latin typeface="Aptos"/>
              </a:rPr>
              <a:t>Varsha P.S. (2023) ‘How can we manage biases in artificial intelligence systems – A systematic literature review’, International Journal of Information Management Data Insights, 3(1). Available at: </a:t>
            </a:r>
            <a:r>
              <a:rPr lang="en-GB" sz="1200">
                <a:latin typeface="Aptos"/>
                <a:hlinkClick r:id="rId7">
                  <a:extLst>
                    <a:ext uri="{A12FA001-AC4F-418D-AE19-62706E023703}">
                      <ahyp:hlinkClr xmlns:ahyp="http://schemas.microsoft.com/office/drawing/2018/hyperlinkcolor" val="tx"/>
                    </a:ext>
                  </a:extLst>
                </a:hlinkClick>
              </a:rPr>
              <a:t>https://doi.org/10.1016/j.jjimei.2023.100165</a:t>
            </a:r>
            <a:r>
              <a:rPr lang="en-GB" sz="1200">
                <a:latin typeface="Aptos"/>
              </a:rPr>
              <a:t>.</a:t>
            </a:r>
          </a:p>
          <a:p>
            <a:r>
              <a:rPr lang="en-GB" sz="1200">
                <a:latin typeface="Aptos"/>
              </a:rPr>
              <a:t>Zhang, J. and Zhang, Z.-M. (2023) ‘Ethics and governance of trustworthy medical artificial intelligence’, </a:t>
            </a:r>
            <a:r>
              <a:rPr lang="en-GB" sz="1200" i="1">
                <a:latin typeface="Aptos"/>
              </a:rPr>
              <a:t>BMC medical informatics and decision making</a:t>
            </a:r>
            <a:r>
              <a:rPr lang="en-GB" sz="1200">
                <a:latin typeface="Aptos"/>
              </a:rPr>
              <a:t>, 23(1), pp. 7–7. Available at: </a:t>
            </a:r>
            <a:r>
              <a:rPr lang="en-GB" sz="1200" u="sng">
                <a:latin typeface="Aptos"/>
                <a:hlinkClick r:id="rId8">
                  <a:extLst>
                    <a:ext uri="{A12FA001-AC4F-418D-AE19-62706E023703}">
                      <ahyp:hlinkClr xmlns:ahyp="http://schemas.microsoft.com/office/drawing/2018/hyperlinkcolor" val="tx"/>
                    </a:ext>
                  </a:extLst>
                </a:hlinkClick>
              </a:rPr>
              <a:t>https://doi.org/10.1186/s12911-023-02103-9</a:t>
            </a:r>
            <a:r>
              <a:rPr lang="en-GB" sz="1200">
                <a:latin typeface="Aptos"/>
              </a:rPr>
              <a:t>.</a:t>
            </a:r>
          </a:p>
        </p:txBody>
      </p:sp>
    </p:spTree>
    <p:extLst>
      <p:ext uri="{BB962C8B-B14F-4D97-AF65-F5344CB8AC3E}">
        <p14:creationId xmlns:p14="http://schemas.microsoft.com/office/powerpoint/2010/main" val="2858926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robot in a room with purple lighting&#10;&#10;AI-generated content may be incorrect.">
            <a:extLst>
              <a:ext uri="{FF2B5EF4-FFF2-40B4-BE49-F238E27FC236}">
                <a16:creationId xmlns:a16="http://schemas.microsoft.com/office/drawing/2014/main" id="{9065EDF5-9D75-5C5F-DDB6-0E50CE800EE8}"/>
              </a:ext>
            </a:extLst>
          </p:cNvPr>
          <p:cNvPicPr>
            <a:picLocks noChangeAspect="1"/>
          </p:cNvPicPr>
          <p:nvPr/>
        </p:nvPicPr>
        <p:blipFill>
          <a:blip r:embed="rId3"/>
          <a:srcRect l="11908" t="-2071" r="34059" b="1843"/>
          <a:stretch/>
        </p:blipFill>
        <p:spPr>
          <a:xfrm>
            <a:off x="8427650" y="1790699"/>
            <a:ext cx="3767609" cy="5068055"/>
          </a:xfrm>
          <a:prstGeom prst="rect">
            <a:avLst/>
          </a:prstGeom>
        </p:spPr>
      </p:pic>
      <p:sp>
        <p:nvSpPr>
          <p:cNvPr id="7" name="Rectangle 6">
            <a:extLst>
              <a:ext uri="{FF2B5EF4-FFF2-40B4-BE49-F238E27FC236}">
                <a16:creationId xmlns:a16="http://schemas.microsoft.com/office/drawing/2014/main" id="{CD7A675A-5B0C-AB7D-A633-4696EA40133E}"/>
              </a:ext>
            </a:extLst>
          </p:cNvPr>
          <p:cNvSpPr/>
          <p:nvPr/>
        </p:nvSpPr>
        <p:spPr>
          <a:xfrm>
            <a:off x="3048710" y="1890700"/>
            <a:ext cx="9277761" cy="4963650"/>
          </a:xfrm>
          <a:prstGeom prst="rect">
            <a:avLst/>
          </a:prstGeom>
          <a:gradFill flip="none" rotWithShape="1">
            <a:gsLst>
              <a:gs pos="18000">
                <a:schemeClr val="bg1">
                  <a:lumMod val="95000"/>
                  <a:lumOff val="5000"/>
                  <a:alpha val="0"/>
                </a:schemeClr>
              </a:gs>
              <a:gs pos="45000">
                <a:srgbClr val="171717">
                  <a:lumMod val="1000"/>
                </a:srgbClr>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6600791-DF67-DCBA-28DE-A9448223B69F}"/>
              </a:ext>
            </a:extLst>
          </p:cNvPr>
          <p:cNvSpPr>
            <a:spLocks noGrp="1"/>
          </p:cNvSpPr>
          <p:nvPr>
            <p:ph type="title"/>
          </p:nvPr>
        </p:nvSpPr>
        <p:spPr>
          <a:xfrm>
            <a:off x="810000" y="446400"/>
            <a:ext cx="10571998" cy="970450"/>
          </a:xfrm>
        </p:spPr>
        <p:txBody>
          <a:bodyPr/>
          <a:lstStyle/>
          <a:p>
            <a:r>
              <a:rPr lang="en-GB"/>
              <a:t>Beneficial Outcomes</a:t>
            </a:r>
          </a:p>
        </p:txBody>
      </p:sp>
      <p:sp>
        <p:nvSpPr>
          <p:cNvPr id="3" name="Content Placeholder 2">
            <a:extLst>
              <a:ext uri="{FF2B5EF4-FFF2-40B4-BE49-F238E27FC236}">
                <a16:creationId xmlns:a16="http://schemas.microsoft.com/office/drawing/2014/main" id="{AC79C68C-7C18-E912-0647-C04BC5EEA48C}"/>
              </a:ext>
            </a:extLst>
          </p:cNvPr>
          <p:cNvSpPr>
            <a:spLocks noGrp="1"/>
          </p:cNvSpPr>
          <p:nvPr>
            <p:ph idx="1"/>
          </p:nvPr>
        </p:nvSpPr>
        <p:spPr>
          <a:xfrm>
            <a:off x="279466" y="2189043"/>
            <a:ext cx="7104314" cy="4566953"/>
          </a:xfrm>
        </p:spPr>
        <p:txBody>
          <a:bodyPr vert="horz" lIns="91440" tIns="45720" rIns="91440" bIns="45720" rtlCol="0" anchor="t">
            <a:normAutofit fontScale="85000" lnSpcReduction="10000"/>
          </a:bodyPr>
          <a:lstStyle/>
          <a:p>
            <a:pPr marL="0" indent="0">
              <a:buNone/>
            </a:pPr>
            <a:r>
              <a:rPr lang="en-GB">
                <a:latin typeface="Century Gothic"/>
                <a:cs typeface="Arial"/>
              </a:rPr>
              <a:t>Reduction of human error e.g. fatigue (NHS, 2023)</a:t>
            </a:r>
            <a:endParaRPr lang="en-GB">
              <a:cs typeface="Arial"/>
            </a:endParaRPr>
          </a:p>
          <a:p>
            <a:pPr marL="285750" indent="-285750"/>
            <a:r>
              <a:rPr lang="en-GB">
                <a:latin typeface="Century Gothic"/>
                <a:cs typeface="Arial"/>
              </a:rPr>
              <a:t>Reducing mortality rates</a:t>
            </a:r>
          </a:p>
          <a:p>
            <a:pPr marL="285750" indent="-285750"/>
            <a:endParaRPr lang="en-GB">
              <a:latin typeface="Century Gothic"/>
              <a:cs typeface="Arial"/>
            </a:endParaRPr>
          </a:p>
          <a:p>
            <a:pPr marL="0" indent="0">
              <a:buNone/>
            </a:pPr>
            <a:r>
              <a:rPr lang="en-GB">
                <a:latin typeface="Century Gothic"/>
                <a:cs typeface="Arial"/>
              </a:rPr>
              <a:t>Repetitive task automation (NHS, 2023)</a:t>
            </a:r>
            <a:endParaRPr lang="en-GB">
              <a:cs typeface="Arial"/>
            </a:endParaRPr>
          </a:p>
          <a:p>
            <a:pPr marL="285750" indent="-285750"/>
            <a:r>
              <a:rPr lang="en-GB">
                <a:latin typeface="Century Gothic"/>
                <a:cs typeface="Arial"/>
              </a:rPr>
              <a:t>Giving practitioners more time to spend on patients</a:t>
            </a:r>
            <a:endParaRPr lang="en-US">
              <a:latin typeface="Century Gothic"/>
              <a:cs typeface="Arial"/>
            </a:endParaRPr>
          </a:p>
          <a:p>
            <a:pPr marL="285750" indent="-285750"/>
            <a:endParaRPr lang="en-GB">
              <a:latin typeface="Century Gothic"/>
              <a:cs typeface="Arial"/>
            </a:endParaRPr>
          </a:p>
          <a:p>
            <a:pPr marL="0" indent="0">
              <a:buNone/>
            </a:pPr>
            <a:r>
              <a:rPr lang="en-GB">
                <a:latin typeface="Century Gothic"/>
                <a:cs typeface="Arial"/>
              </a:rPr>
              <a:t>Minimally invasive (O’Sullivan et al., 2019)</a:t>
            </a:r>
            <a:endParaRPr lang="en-GB">
              <a:cs typeface="Arial"/>
            </a:endParaRPr>
          </a:p>
          <a:p>
            <a:r>
              <a:rPr lang="en-GB">
                <a:latin typeface="Century Gothic"/>
                <a:cs typeface="Arial"/>
              </a:rPr>
              <a:t>Quicker recovery</a:t>
            </a:r>
          </a:p>
          <a:p>
            <a:pPr lvl="1">
              <a:buFont typeface="Arial" charset="2"/>
              <a:buChar char="•"/>
            </a:pPr>
            <a:endParaRPr lang="en-GB" sz="1800">
              <a:latin typeface="Century Gothic"/>
              <a:cs typeface="Arial"/>
            </a:endParaRPr>
          </a:p>
          <a:p>
            <a:pPr marL="0" indent="0">
              <a:buNone/>
            </a:pPr>
            <a:r>
              <a:rPr lang="en-GB">
                <a:latin typeface="Century Gothic"/>
                <a:cs typeface="Arial"/>
              </a:rPr>
              <a:t>Hostile environments (O’Sullivan et al., 2019)</a:t>
            </a:r>
          </a:p>
          <a:p>
            <a:pPr marL="0" indent="0">
              <a:buNone/>
            </a:pPr>
            <a:r>
              <a:rPr lang="en-GB">
                <a:latin typeface="Century Gothic"/>
                <a:cs typeface="Arial"/>
              </a:rPr>
              <a:t>Avoids spread of infection (O’Sullivan et al., 2019)</a:t>
            </a:r>
          </a:p>
          <a:p>
            <a:endParaRPr lang="en-GB">
              <a:latin typeface="Century Gothic"/>
              <a:cs typeface="Arial"/>
            </a:endParaRPr>
          </a:p>
          <a:p>
            <a:pPr marL="0" indent="0">
              <a:buNone/>
            </a:pPr>
            <a:r>
              <a:rPr lang="en-GB">
                <a:latin typeface="Century Gothic"/>
                <a:cs typeface="Arial"/>
              </a:rPr>
              <a:t>STAR robot faster and more consistent than human surgeon (Leonnard et al., 2014)</a:t>
            </a:r>
          </a:p>
          <a:p>
            <a:pPr marL="0" indent="0">
              <a:buNone/>
            </a:pPr>
            <a:endParaRPr lang="en-GB">
              <a:cs typeface="Arial"/>
            </a:endParaRPr>
          </a:p>
          <a:p>
            <a:pPr marL="0" indent="0">
              <a:buNone/>
            </a:pPr>
            <a:endParaRPr lang="en-GB">
              <a:cs typeface="Arial"/>
            </a:endParaRPr>
          </a:p>
          <a:p>
            <a:pPr lvl="1">
              <a:buFont typeface="Arial" charset="2"/>
              <a:buChar char="•"/>
            </a:pPr>
            <a:endParaRPr lang="en-GB">
              <a:cs typeface="Arial"/>
            </a:endParaRPr>
          </a:p>
          <a:p>
            <a:pPr lvl="1">
              <a:buFont typeface="Arial" charset="2"/>
              <a:buChar char="•"/>
            </a:pPr>
            <a:endParaRPr lang="en-GB">
              <a:cs typeface="Arial"/>
            </a:endParaRPr>
          </a:p>
        </p:txBody>
      </p:sp>
      <p:sp>
        <p:nvSpPr>
          <p:cNvPr id="9" name="TextBox 8">
            <a:extLst>
              <a:ext uri="{FF2B5EF4-FFF2-40B4-BE49-F238E27FC236}">
                <a16:creationId xmlns:a16="http://schemas.microsoft.com/office/drawing/2014/main" id="{05F041C8-1855-570F-4C69-CDECA64574D2}"/>
              </a:ext>
            </a:extLst>
          </p:cNvPr>
          <p:cNvSpPr txBox="1"/>
          <p:nvPr/>
        </p:nvSpPr>
        <p:spPr>
          <a:xfrm>
            <a:off x="8724400" y="6550796"/>
            <a:ext cx="40515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Da Vinci Surgical System</a:t>
            </a:r>
          </a:p>
        </p:txBody>
      </p:sp>
    </p:spTree>
    <p:extLst>
      <p:ext uri="{BB962C8B-B14F-4D97-AF65-F5344CB8AC3E}">
        <p14:creationId xmlns:p14="http://schemas.microsoft.com/office/powerpoint/2010/main" val="16393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surgeons operating in a operating room&#10;&#10;Description automatically generated">
            <a:extLst>
              <a:ext uri="{FF2B5EF4-FFF2-40B4-BE49-F238E27FC236}">
                <a16:creationId xmlns:a16="http://schemas.microsoft.com/office/drawing/2014/main" id="{D5D9C9BE-3B8C-3E13-A0C6-A3D97696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075" y="1910525"/>
            <a:ext cx="7400926" cy="4947476"/>
          </a:xfrm>
          <a:prstGeom prst="rect">
            <a:avLst/>
          </a:prstGeom>
        </p:spPr>
      </p:pic>
      <p:sp>
        <p:nvSpPr>
          <p:cNvPr id="4" name="Rectangle 3">
            <a:extLst>
              <a:ext uri="{FF2B5EF4-FFF2-40B4-BE49-F238E27FC236}">
                <a16:creationId xmlns:a16="http://schemas.microsoft.com/office/drawing/2014/main" id="{F10809D7-3460-74CE-8F2E-1FCC111A8C0D}"/>
              </a:ext>
            </a:extLst>
          </p:cNvPr>
          <p:cNvSpPr/>
          <p:nvPr/>
        </p:nvSpPr>
        <p:spPr>
          <a:xfrm>
            <a:off x="2914239" y="1913560"/>
            <a:ext cx="10571998" cy="4944440"/>
          </a:xfrm>
          <a:prstGeom prst="rect">
            <a:avLst/>
          </a:prstGeom>
          <a:gradFill flip="none" rotWithShape="1">
            <a:gsLst>
              <a:gs pos="19000">
                <a:schemeClr val="bg1">
                  <a:lumMod val="95000"/>
                  <a:lumOff val="5000"/>
                  <a:alpha val="19000"/>
                </a:schemeClr>
              </a:gs>
              <a:gs pos="54000">
                <a:srgbClr val="171717">
                  <a:lumMod val="1000"/>
                </a:srgbClr>
              </a:gs>
              <a:gs pos="100000">
                <a:srgbClr val="21212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66597-FA7E-6193-1ED2-CB1B3FFCD72C}"/>
              </a:ext>
            </a:extLst>
          </p:cNvPr>
          <p:cNvSpPr>
            <a:spLocks noGrp="1"/>
          </p:cNvSpPr>
          <p:nvPr>
            <p:ph type="title"/>
          </p:nvPr>
        </p:nvSpPr>
        <p:spPr/>
        <p:txBody>
          <a:bodyPr/>
          <a:lstStyle/>
          <a:p>
            <a:r>
              <a:rPr lang="en-GB"/>
              <a:t>Ethical Principle – </a:t>
            </a:r>
            <a:r>
              <a:rPr lang="en-US"/>
              <a:t>Non-maleficence</a:t>
            </a:r>
            <a:endParaRPr lang="en-GB"/>
          </a:p>
        </p:txBody>
      </p:sp>
      <p:sp>
        <p:nvSpPr>
          <p:cNvPr id="3" name="Content Placeholder 2">
            <a:extLst>
              <a:ext uri="{FF2B5EF4-FFF2-40B4-BE49-F238E27FC236}">
                <a16:creationId xmlns:a16="http://schemas.microsoft.com/office/drawing/2014/main" id="{594971C4-4567-9682-7205-1D20C8F230B6}"/>
              </a:ext>
            </a:extLst>
          </p:cNvPr>
          <p:cNvSpPr>
            <a:spLocks noGrp="1"/>
          </p:cNvSpPr>
          <p:nvPr>
            <p:ph idx="1"/>
          </p:nvPr>
        </p:nvSpPr>
        <p:spPr>
          <a:xfrm>
            <a:off x="156657" y="2431661"/>
            <a:ext cx="7988751" cy="4075708"/>
          </a:xfrm>
        </p:spPr>
        <p:txBody>
          <a:bodyPr vert="horz" lIns="91440" tIns="45720" rIns="91440" bIns="45720" rtlCol="0" anchor="t">
            <a:noAutofit/>
          </a:bodyPr>
          <a:lstStyle/>
          <a:p>
            <a:pPr marL="0" indent="0">
              <a:buNone/>
            </a:pPr>
            <a:r>
              <a:rPr lang="en-US"/>
              <a:t>Non-maleficence is a core principle of medical ethics. It asserts that healthcare providers must avoid causing harm.</a:t>
            </a:r>
          </a:p>
          <a:p>
            <a:pPr marL="0" indent="0">
              <a:buNone/>
            </a:pPr>
            <a:endParaRPr lang="en-US"/>
          </a:p>
          <a:p>
            <a:pPr marL="0" indent="0">
              <a:buNone/>
            </a:pPr>
            <a:r>
              <a:rPr lang="en-US" b="1">
                <a:effectLst/>
              </a:rPr>
              <a:t>Key Components of </a:t>
            </a:r>
            <a:r>
              <a:rPr lang="en-US" b="1"/>
              <a:t>Non-maleficence </a:t>
            </a:r>
            <a:r>
              <a:rPr lang="en-GB"/>
              <a:t>(Varkey, 2021)</a:t>
            </a:r>
            <a:r>
              <a:rPr lang="en-US" b="1"/>
              <a:t>:</a:t>
            </a:r>
          </a:p>
          <a:p>
            <a:pPr lvl="1">
              <a:spcAft>
                <a:spcPts val="800"/>
              </a:spcAft>
              <a:buSzPts val="1000"/>
              <a:tabLst>
                <a:tab pos="1371600" algn="l"/>
              </a:tabLst>
            </a:pPr>
            <a:r>
              <a:rPr lang="en-US" sz="1800" b="1">
                <a:effectLst/>
              </a:rPr>
              <a:t>Preventing Harm</a:t>
            </a:r>
            <a:r>
              <a:rPr lang="en-US" sz="1800">
                <a:effectLst/>
              </a:rPr>
              <a:t>: Avoiding intentional or unintentional injury.</a:t>
            </a:r>
          </a:p>
          <a:p>
            <a:pPr lvl="1">
              <a:spcAft>
                <a:spcPts val="800"/>
              </a:spcAft>
              <a:buSzPts val="1000"/>
              <a:tabLst>
                <a:tab pos="1371600" algn="l"/>
              </a:tabLst>
            </a:pPr>
            <a:r>
              <a:rPr lang="en-US" sz="1800" b="1">
                <a:effectLst/>
              </a:rPr>
              <a:t>Minimizing Risks</a:t>
            </a:r>
            <a:r>
              <a:rPr lang="en-US" sz="1800">
                <a:effectLst/>
              </a:rPr>
              <a:t>: Ensuring that any potential harm is minimized to the greatest extent possible.</a:t>
            </a:r>
            <a:endParaRPr lang="en-US" sz="1800"/>
          </a:p>
          <a:p>
            <a:pPr lvl="1">
              <a:spcAft>
                <a:spcPts val="800"/>
              </a:spcAft>
              <a:buSzPts val="1000"/>
            </a:pPr>
            <a:endParaRPr lang="en-US" sz="1800"/>
          </a:p>
          <a:p>
            <a:pPr marL="0" indent="0">
              <a:buNone/>
            </a:pPr>
            <a:r>
              <a:rPr lang="en-US"/>
              <a:t>Relevance to Robotic Surgery: Ensuring that the use of robots in surgery avoids potential harm, such as system malfunctions, human error, and inadequate safety protocols.</a:t>
            </a:r>
          </a:p>
        </p:txBody>
      </p:sp>
      <p:sp>
        <p:nvSpPr>
          <p:cNvPr id="8" name="TextBox 7">
            <a:extLst>
              <a:ext uri="{FF2B5EF4-FFF2-40B4-BE49-F238E27FC236}">
                <a16:creationId xmlns:a16="http://schemas.microsoft.com/office/drawing/2014/main" id="{6CCBE458-E4AF-CBB4-87E9-321B3BBF20A5}"/>
              </a:ext>
            </a:extLst>
          </p:cNvPr>
          <p:cNvSpPr txBox="1"/>
          <p:nvPr/>
        </p:nvSpPr>
        <p:spPr>
          <a:xfrm>
            <a:off x="8141087" y="6199218"/>
            <a:ext cx="405154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Desert West Surgery</a:t>
            </a:r>
            <a:endParaRPr lang="en-US" sz="1000" b="1"/>
          </a:p>
          <a:p>
            <a:pPr algn="ctr"/>
            <a:r>
              <a:rPr lang="en-US" sz="1000">
                <a:solidFill>
                  <a:schemeClr val="tx1">
                    <a:lumMod val="85000"/>
                  </a:schemeClr>
                </a:solidFill>
                <a:ea typeface="+mn-lt"/>
                <a:cs typeface="+mn-lt"/>
                <a:hlinkClick r:id="rId4">
                  <a:extLst>
                    <a:ext uri="{A12FA001-AC4F-418D-AE19-62706E023703}">
                      <ahyp:hlinkClr xmlns:ahyp="http://schemas.microsoft.com/office/drawing/2018/hyperlinkcolor" val="tx"/>
                    </a:ext>
                  </a:extLst>
                </a:hlinkClick>
              </a:rPr>
              <a:t>www.desertwestsurgery.com/blog/desert-west-surgeons-choose-robotic-surgery-over-traditional-methods</a:t>
            </a:r>
            <a:endParaRPr lang="en-US" sz="1000">
              <a:solidFill>
                <a:schemeClr val="tx1">
                  <a:lumMod val="85000"/>
                </a:schemeClr>
              </a:solidFill>
            </a:endParaRPr>
          </a:p>
        </p:txBody>
      </p:sp>
    </p:spTree>
    <p:extLst>
      <p:ext uri="{BB962C8B-B14F-4D97-AF65-F5344CB8AC3E}">
        <p14:creationId xmlns:p14="http://schemas.microsoft.com/office/powerpoint/2010/main" val="225375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4ED-06C2-F7CD-A4CE-EAEFC7482911}"/>
              </a:ext>
            </a:extLst>
          </p:cNvPr>
          <p:cNvSpPr>
            <a:spLocks noGrp="1"/>
          </p:cNvSpPr>
          <p:nvPr>
            <p:ph type="title"/>
          </p:nvPr>
        </p:nvSpPr>
        <p:spPr/>
        <p:txBody>
          <a:bodyPr/>
          <a:lstStyle/>
          <a:p>
            <a:r>
              <a:rPr lang="en-US"/>
              <a:t>Ethical Concern – Non-maleficence</a:t>
            </a:r>
            <a:endParaRPr lang="en-GB"/>
          </a:p>
        </p:txBody>
      </p:sp>
      <p:sp>
        <p:nvSpPr>
          <p:cNvPr id="3" name="Content Placeholder 2">
            <a:extLst>
              <a:ext uri="{FF2B5EF4-FFF2-40B4-BE49-F238E27FC236}">
                <a16:creationId xmlns:a16="http://schemas.microsoft.com/office/drawing/2014/main" id="{E7F960E0-6091-4F85-0E10-9F82A4065646}"/>
              </a:ext>
            </a:extLst>
          </p:cNvPr>
          <p:cNvSpPr>
            <a:spLocks noGrp="1"/>
          </p:cNvSpPr>
          <p:nvPr>
            <p:ph idx="1"/>
          </p:nvPr>
        </p:nvSpPr>
        <p:spPr>
          <a:xfrm>
            <a:off x="394601" y="2347994"/>
            <a:ext cx="6710497" cy="4324428"/>
          </a:xfrm>
        </p:spPr>
        <p:txBody>
          <a:bodyPr/>
          <a:lstStyle/>
          <a:p>
            <a:pPr marL="171450" indent="0">
              <a:buNone/>
            </a:pPr>
            <a:r>
              <a:rPr lang="en-GB" sz="2000" b="1"/>
              <a:t>Key Risk Factors Affecting Patient Safety </a:t>
            </a:r>
            <a:r>
              <a:rPr lang="en-GB" sz="2000"/>
              <a:t>(Shah and Mishra, 2024)</a:t>
            </a:r>
            <a:r>
              <a:rPr lang="en-GB" sz="2000" b="1"/>
              <a:t>:</a:t>
            </a:r>
          </a:p>
          <a:p>
            <a:pPr marL="171450" indent="0">
              <a:buNone/>
            </a:pPr>
            <a:endParaRPr lang="en-US"/>
          </a:p>
          <a:p>
            <a:pPr marL="857250" lvl="1"/>
            <a:r>
              <a:rPr lang="en-US" sz="1800"/>
              <a:t>Technological Malfunctions (e.g., system failures during surgery)</a:t>
            </a:r>
          </a:p>
          <a:p>
            <a:pPr marL="571500" lvl="1" indent="0">
              <a:buNone/>
            </a:pPr>
            <a:endParaRPr lang="en-US" sz="1000"/>
          </a:p>
          <a:p>
            <a:pPr marL="857250" lvl="1"/>
            <a:r>
              <a:rPr lang="en-US" sz="1800"/>
              <a:t>Human Error (e.g., improper handling of the robot by inexperienced surgeons)</a:t>
            </a:r>
          </a:p>
          <a:p>
            <a:pPr marL="571500" lvl="1" indent="0">
              <a:buNone/>
            </a:pPr>
            <a:endParaRPr lang="en-US" sz="1000"/>
          </a:p>
          <a:p>
            <a:pPr marL="857250" lvl="1"/>
            <a:r>
              <a:rPr lang="en-US" sz="1800"/>
              <a:t>Inadequate Safety Protocols (e.g., lack of system checks and failure management)</a:t>
            </a:r>
          </a:p>
        </p:txBody>
      </p:sp>
      <p:pic>
        <p:nvPicPr>
          <p:cNvPr id="4" name="Picture 2" descr="Robotic surgery">
            <a:extLst>
              <a:ext uri="{FF2B5EF4-FFF2-40B4-BE49-F238E27FC236}">
                <a16:creationId xmlns:a16="http://schemas.microsoft.com/office/drawing/2014/main" id="{39C9B07F-3958-A073-03B0-34A790166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564" r="26410" b="2"/>
          <a:stretch/>
        </p:blipFill>
        <p:spPr bwMode="auto">
          <a:xfrm>
            <a:off x="7825159" y="2406953"/>
            <a:ext cx="3751370" cy="3636512"/>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8A6753-925C-6FEC-0B30-BC5EEE020757}"/>
              </a:ext>
            </a:extLst>
          </p:cNvPr>
          <p:cNvSpPr txBox="1"/>
          <p:nvPr/>
        </p:nvSpPr>
        <p:spPr>
          <a:xfrm>
            <a:off x="7184080" y="1993828"/>
            <a:ext cx="5040569" cy="338554"/>
          </a:xfrm>
          <a:prstGeom prst="rect">
            <a:avLst/>
          </a:prstGeom>
          <a:noFill/>
        </p:spPr>
        <p:txBody>
          <a:bodyPr wrap="square" lIns="91440" tIns="45720" rIns="91440" bIns="45720" anchor="t">
            <a:spAutoFit/>
          </a:bodyPr>
          <a:lstStyle/>
          <a:p>
            <a:pPr algn="ctr" fontAlgn="base"/>
            <a:r>
              <a:rPr lang="en-US" sz="1600" b="1">
                <a:effectLst/>
                <a:latin typeface="Century Gothic"/>
              </a:rPr>
              <a:t>Robotic surgery linked to 144 deaths in the US</a:t>
            </a:r>
            <a:endParaRPr lang="en-US"/>
          </a:p>
        </p:txBody>
      </p:sp>
      <p:sp>
        <p:nvSpPr>
          <p:cNvPr id="8" name="TextBox 7">
            <a:extLst>
              <a:ext uri="{FF2B5EF4-FFF2-40B4-BE49-F238E27FC236}">
                <a16:creationId xmlns:a16="http://schemas.microsoft.com/office/drawing/2014/main" id="{F13FAC69-E407-427E-DB62-7E02AAB96BF4}"/>
              </a:ext>
            </a:extLst>
          </p:cNvPr>
          <p:cNvSpPr txBox="1"/>
          <p:nvPr/>
        </p:nvSpPr>
        <p:spPr>
          <a:xfrm>
            <a:off x="7676881" y="6137907"/>
            <a:ext cx="40515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BBC</a:t>
            </a:r>
            <a:endParaRPr lang="en-US" sz="1000" b="1"/>
          </a:p>
          <a:p>
            <a:pPr algn="ctr"/>
            <a:r>
              <a:rPr lang="en-US" sz="1000">
                <a:solidFill>
                  <a:schemeClr val="tx1">
                    <a:lumMod val="85000"/>
                  </a:schemeClr>
                </a:solidFill>
                <a:ea typeface="+mn-lt"/>
                <a:cs typeface="+mn-lt"/>
                <a:hlinkClick r:id="rId3">
                  <a:extLst>
                    <a:ext uri="{A12FA001-AC4F-418D-AE19-62706E023703}">
                      <ahyp:hlinkClr xmlns:ahyp="http://schemas.microsoft.com/office/drawing/2018/hyperlinkcolor" val="tx"/>
                    </a:ext>
                  </a:extLst>
                </a:hlinkClick>
              </a:rPr>
              <a:t>www.bbc.co.uk/news/technology-33609495</a:t>
            </a:r>
            <a:endParaRPr lang="en-US" sz="1000">
              <a:solidFill>
                <a:schemeClr val="tx1">
                  <a:lumMod val="85000"/>
                </a:schemeClr>
              </a:solidFill>
            </a:endParaRPr>
          </a:p>
        </p:txBody>
      </p:sp>
    </p:spTree>
    <p:extLst>
      <p:ext uri="{BB962C8B-B14F-4D97-AF65-F5344CB8AC3E}">
        <p14:creationId xmlns:p14="http://schemas.microsoft.com/office/powerpoint/2010/main" val="392974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985C-324E-30CE-A5D1-085A3DA8114B}"/>
              </a:ext>
            </a:extLst>
          </p:cNvPr>
          <p:cNvSpPr>
            <a:spLocks noGrp="1"/>
          </p:cNvSpPr>
          <p:nvPr>
            <p:ph type="title"/>
          </p:nvPr>
        </p:nvSpPr>
        <p:spPr>
          <a:xfrm>
            <a:off x="810000" y="446400"/>
            <a:ext cx="10571998" cy="970450"/>
          </a:xfrm>
        </p:spPr>
        <p:txBody>
          <a:bodyPr/>
          <a:lstStyle/>
          <a:p>
            <a:r>
              <a:rPr lang="en-US" sz="4000"/>
              <a:t>Case Study 1</a:t>
            </a:r>
            <a:endParaRPr lang="en-GB"/>
          </a:p>
        </p:txBody>
      </p:sp>
      <p:sp>
        <p:nvSpPr>
          <p:cNvPr id="6" name="Content Placeholder 2">
            <a:extLst>
              <a:ext uri="{FF2B5EF4-FFF2-40B4-BE49-F238E27FC236}">
                <a16:creationId xmlns:a16="http://schemas.microsoft.com/office/drawing/2014/main" id="{12A2D48A-421A-1D20-2E2F-6E45A02D8C97}"/>
              </a:ext>
            </a:extLst>
          </p:cNvPr>
          <p:cNvSpPr>
            <a:spLocks noGrp="1"/>
          </p:cNvSpPr>
          <p:nvPr>
            <p:ph idx="1"/>
          </p:nvPr>
        </p:nvSpPr>
        <p:spPr>
          <a:xfrm>
            <a:off x="980799" y="3041650"/>
            <a:ext cx="6019800" cy="3636963"/>
          </a:xfrm>
        </p:spPr>
        <p:txBody>
          <a:bodyPr>
            <a:normAutofit/>
          </a:bodyPr>
          <a:lstStyle/>
          <a:p>
            <a:pPr marL="0" lvl="0" indent="0">
              <a:lnSpc>
                <a:spcPct val="100000"/>
              </a:lnSpc>
              <a:buNone/>
            </a:pPr>
            <a:r>
              <a:rPr lang="en-US" b="1" i="0"/>
              <a:t>Case: </a:t>
            </a:r>
            <a:r>
              <a:rPr lang="en-US" b="0" i="0"/>
              <a:t>According to the suit, in Feb 2022, Sandra </a:t>
            </a:r>
            <a:r>
              <a:rPr lang="en-US" b="0" i="0" err="1"/>
              <a:t>Sultzer</a:t>
            </a:r>
            <a:r>
              <a:rPr lang="en-US" b="0" i="0"/>
              <a:t> had abdominal pain and fever before dying of injuries caused by the </a:t>
            </a:r>
            <a:r>
              <a:rPr lang="en-US" b="1" i="0"/>
              <a:t>da Vinci surgical device</a:t>
            </a:r>
            <a:r>
              <a:rPr lang="en-US" b="0" i="0"/>
              <a:t>.</a:t>
            </a:r>
            <a:endParaRPr lang="en-US"/>
          </a:p>
          <a:p>
            <a:pPr marL="0" indent="0">
              <a:buNone/>
            </a:pPr>
            <a:endParaRPr lang="en-US" sz="1800"/>
          </a:p>
          <a:p>
            <a:pPr marL="0" lvl="0" indent="0">
              <a:lnSpc>
                <a:spcPct val="100000"/>
              </a:lnSpc>
              <a:buNone/>
            </a:pPr>
            <a:r>
              <a:rPr lang="en-US" b="1"/>
              <a:t>Cause</a:t>
            </a:r>
            <a:r>
              <a:rPr lang="en-US"/>
              <a:t>: A malfunctioning robotic arm was unable to complete the procedure properly, leading to significant complications.</a:t>
            </a:r>
          </a:p>
          <a:p>
            <a:pPr marL="0" indent="0">
              <a:buNone/>
            </a:pPr>
            <a:endParaRPr lang="en-US" sz="1800"/>
          </a:p>
          <a:p>
            <a:pPr marL="0" lvl="0" indent="0">
              <a:lnSpc>
                <a:spcPct val="100000"/>
              </a:lnSpc>
              <a:buNone/>
            </a:pPr>
            <a:r>
              <a:rPr lang="en-US" b="1"/>
              <a:t>Ethical Concern</a:t>
            </a:r>
            <a:r>
              <a:rPr lang="en-US"/>
              <a:t>: Was non-maleficence compromised by the hospital’s failure to adequately ensure the technology’s</a:t>
            </a:r>
            <a:endParaRPr lang="en-GB"/>
          </a:p>
        </p:txBody>
      </p:sp>
      <p:sp>
        <p:nvSpPr>
          <p:cNvPr id="7" name="Rectangle 6" descr="Stethoscope">
            <a:extLst>
              <a:ext uri="{FF2B5EF4-FFF2-40B4-BE49-F238E27FC236}">
                <a16:creationId xmlns:a16="http://schemas.microsoft.com/office/drawing/2014/main" id="{64114216-C0CD-3B80-811A-5DA7737522B7}"/>
              </a:ext>
            </a:extLst>
          </p:cNvPr>
          <p:cNvSpPr/>
          <p:nvPr/>
        </p:nvSpPr>
        <p:spPr>
          <a:xfrm>
            <a:off x="181158" y="3131038"/>
            <a:ext cx="761916" cy="76191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8" name="Rectangle 7" descr="Disconnected">
            <a:extLst>
              <a:ext uri="{FF2B5EF4-FFF2-40B4-BE49-F238E27FC236}">
                <a16:creationId xmlns:a16="http://schemas.microsoft.com/office/drawing/2014/main" id="{A3D938CA-C6EA-C8EB-983A-3FB7F97BC7E6}"/>
              </a:ext>
            </a:extLst>
          </p:cNvPr>
          <p:cNvSpPr/>
          <p:nvPr/>
        </p:nvSpPr>
        <p:spPr>
          <a:xfrm>
            <a:off x="181158" y="4494072"/>
            <a:ext cx="761916" cy="76191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9" name="Rectangle 8" descr="Skull">
            <a:extLst>
              <a:ext uri="{FF2B5EF4-FFF2-40B4-BE49-F238E27FC236}">
                <a16:creationId xmlns:a16="http://schemas.microsoft.com/office/drawing/2014/main" id="{9318D7A2-97E0-5423-B7FB-32794BA9F00F}"/>
              </a:ext>
            </a:extLst>
          </p:cNvPr>
          <p:cNvSpPr/>
          <p:nvPr/>
        </p:nvSpPr>
        <p:spPr>
          <a:xfrm>
            <a:off x="181158" y="5857106"/>
            <a:ext cx="761916" cy="76191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5" name="TextBox 4">
            <a:extLst>
              <a:ext uri="{FF2B5EF4-FFF2-40B4-BE49-F238E27FC236}">
                <a16:creationId xmlns:a16="http://schemas.microsoft.com/office/drawing/2014/main" id="{26FD219E-338C-78DC-0294-7D57BD25E711}"/>
              </a:ext>
            </a:extLst>
          </p:cNvPr>
          <p:cNvSpPr txBox="1"/>
          <p:nvPr/>
        </p:nvSpPr>
        <p:spPr>
          <a:xfrm>
            <a:off x="146700" y="2240710"/>
            <a:ext cx="8082899" cy="646331"/>
          </a:xfrm>
          <a:prstGeom prst="rect">
            <a:avLst/>
          </a:prstGeom>
          <a:noFill/>
        </p:spPr>
        <p:txBody>
          <a:bodyPr wrap="square" lIns="91440" tIns="45720" rIns="91440" bIns="45720" anchor="t">
            <a:spAutoFit/>
          </a:bodyPr>
          <a:lstStyle/>
          <a:p>
            <a:r>
              <a:rPr lang="en-GB" b="1">
                <a:solidFill>
                  <a:srgbClr val="FEFEFE"/>
                </a:solidFill>
                <a:latin typeface="+mj-lt"/>
                <a:ea typeface="+mj-ea"/>
                <a:cs typeface="+mj-cs"/>
              </a:rPr>
              <a:t>Cancer Patient Died From Intestinal Tear Caused By Surgical Robot</a:t>
            </a:r>
          </a:p>
          <a:p>
            <a:r>
              <a:rPr lang="en-GB" b="1">
                <a:solidFill>
                  <a:srgbClr val="FEFEFE"/>
                </a:solidFill>
                <a:latin typeface="+mj-lt"/>
                <a:ea typeface="+mj-ea"/>
                <a:cs typeface="+mj-cs"/>
              </a:rPr>
              <a:t>(</a:t>
            </a:r>
            <a:r>
              <a:rPr lang="en-US" b="1" err="1">
                <a:solidFill>
                  <a:srgbClr val="FEFEFE"/>
                </a:solidFill>
                <a:latin typeface="+mj-lt"/>
                <a:ea typeface="+mj-ea"/>
                <a:cs typeface="+mj-cs"/>
                <a:hlinkClick r:id="rId8">
                  <a:extLst>
                    <a:ext uri="{A12FA001-AC4F-418D-AE19-62706E023703}">
                      <ahyp:hlinkClr xmlns:ahyp="http://schemas.microsoft.com/office/drawing/2018/hyperlinkcolor" val="tx"/>
                    </a:ext>
                  </a:extLst>
                </a:hlinkClick>
              </a:rPr>
              <a:t>Pocharapon</a:t>
            </a:r>
            <a:r>
              <a:rPr lang="en-US" b="1">
                <a:solidFill>
                  <a:srgbClr val="FEFEFE"/>
                </a:solidFill>
                <a:latin typeface="+mj-lt"/>
                <a:ea typeface="+mj-ea"/>
                <a:cs typeface="+mj-cs"/>
              </a:rPr>
              <a:t>, 2024)</a:t>
            </a:r>
            <a:endParaRPr lang="en-GB" b="1">
              <a:solidFill>
                <a:srgbClr val="FEFEFE"/>
              </a:solidFill>
              <a:latin typeface="+mj-lt"/>
              <a:ea typeface="+mj-ea"/>
              <a:cs typeface="+mj-cs"/>
            </a:endParaRPr>
          </a:p>
        </p:txBody>
      </p:sp>
      <p:pic>
        <p:nvPicPr>
          <p:cNvPr id="4" name="Picture 2" descr="A group of surgeons in a room&#10;&#10;AI-generated content may be incorrect.">
            <a:extLst>
              <a:ext uri="{FF2B5EF4-FFF2-40B4-BE49-F238E27FC236}">
                <a16:creationId xmlns:a16="http://schemas.microsoft.com/office/drawing/2014/main" id="{6AC57EEA-1FDD-D569-5FC9-58BC7495703E}"/>
              </a:ext>
            </a:extLst>
          </p:cNvPr>
          <p:cNvPicPr>
            <a:picLocks noChangeAspect="1" noChangeArrowheads="1"/>
          </p:cNvPicPr>
          <p:nvPr/>
        </p:nvPicPr>
        <p:blipFill>
          <a:blip r:embed="rId9"/>
          <a:srcRect t="313" b="313"/>
          <a:stretch/>
        </p:blipFill>
        <p:spPr bwMode="auto">
          <a:xfrm>
            <a:off x="7825159" y="2406953"/>
            <a:ext cx="3751370" cy="3636512"/>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4777A4-8B51-9693-9FA5-EFEB200CBB78}"/>
              </a:ext>
            </a:extLst>
          </p:cNvPr>
          <p:cNvSpPr txBox="1"/>
          <p:nvPr/>
        </p:nvSpPr>
        <p:spPr>
          <a:xfrm>
            <a:off x="7676881" y="6164183"/>
            <a:ext cx="405154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Huffington Post</a:t>
            </a:r>
            <a:endParaRPr lang="en-US" sz="1000" b="1"/>
          </a:p>
          <a:p>
            <a:pPr algn="ctr"/>
            <a:r>
              <a:rPr lang="en-US" sz="1000">
                <a:solidFill>
                  <a:schemeClr val="tx1">
                    <a:lumMod val="85000"/>
                  </a:schemeClr>
                </a:solidFill>
                <a:ea typeface="+mn-lt"/>
                <a:cs typeface="+mn-lt"/>
                <a:hlinkClick r:id="rId8">
                  <a:extLst>
                    <a:ext uri="{A12FA001-AC4F-418D-AE19-62706E023703}">
                      <ahyp:hlinkClr xmlns:ahyp="http://schemas.microsoft.com/office/drawing/2018/hyperlinkcolor" val="tx"/>
                    </a:ext>
                  </a:extLst>
                </a:hlinkClick>
              </a:rPr>
              <a:t>www.huffingtonpost.co.uk/entry/cancer-patient-death-lawsuit-surgical-robot-injury_n_65c67ec9e4b093b2e783a327</a:t>
            </a:r>
            <a:endParaRPr lang="en-US" sz="1000">
              <a:solidFill>
                <a:schemeClr val="tx1">
                  <a:lumMod val="85000"/>
                </a:schemeClr>
              </a:solidFill>
            </a:endParaRPr>
          </a:p>
        </p:txBody>
      </p:sp>
    </p:spTree>
    <p:extLst>
      <p:ext uri="{BB962C8B-B14F-4D97-AF65-F5344CB8AC3E}">
        <p14:creationId xmlns:p14="http://schemas.microsoft.com/office/powerpoint/2010/main" val="303918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igure 1">
            <a:extLst>
              <a:ext uri="{FF2B5EF4-FFF2-40B4-BE49-F238E27FC236}">
                <a16:creationId xmlns:a16="http://schemas.microsoft.com/office/drawing/2014/main" id="{72932A5A-3DC3-1554-3F95-951FAF10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71" y="2126494"/>
            <a:ext cx="4616093" cy="3941973"/>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
        <p:nvSpPr>
          <p:cNvPr id="56" name="Content Placeholder 2">
            <a:extLst>
              <a:ext uri="{FF2B5EF4-FFF2-40B4-BE49-F238E27FC236}">
                <a16:creationId xmlns:a16="http://schemas.microsoft.com/office/drawing/2014/main" id="{53FBC653-5D2F-6CD4-5573-EFBC271A3994}"/>
              </a:ext>
            </a:extLst>
          </p:cNvPr>
          <p:cNvSpPr>
            <a:spLocks noGrp="1"/>
          </p:cNvSpPr>
          <p:nvPr>
            <p:ph idx="1"/>
          </p:nvPr>
        </p:nvSpPr>
        <p:spPr>
          <a:xfrm>
            <a:off x="1140359" y="3032872"/>
            <a:ext cx="5466103" cy="3681518"/>
          </a:xfrm>
        </p:spPr>
        <p:txBody>
          <a:bodyPr vert="horz" lIns="91440" tIns="45720" rIns="91440" bIns="45720" rtlCol="0" anchor="t">
            <a:normAutofit/>
          </a:bodyPr>
          <a:lstStyle/>
          <a:p>
            <a:pPr marL="0" indent="0">
              <a:spcBef>
                <a:spcPts val="0"/>
              </a:spcBef>
              <a:spcAft>
                <a:spcPts val="0"/>
              </a:spcAft>
              <a:buNone/>
            </a:pPr>
            <a:r>
              <a:rPr lang="en-US" b="1">
                <a:solidFill>
                  <a:srgbClr val="FFFFFF"/>
                </a:solidFill>
                <a:latin typeface="Century Gothic"/>
                <a:ea typeface="Calibri"/>
                <a:cs typeface="Calibri"/>
              </a:rPr>
              <a:t>Case: </a:t>
            </a:r>
            <a:r>
              <a:rPr lang="en-US">
                <a:solidFill>
                  <a:srgbClr val="FFFFFF"/>
                </a:solidFill>
                <a:latin typeface="Century Gothic"/>
                <a:ea typeface="Calibri"/>
                <a:cs typeface="Calibri"/>
              </a:rPr>
              <a:t>A coroner overseeing an inquest into the death of a 69 years old man after a pioneering robotic heart operation went wrong has concluded that a risk of further deaths.</a:t>
            </a:r>
            <a:endParaRPr lang="en-US"/>
          </a:p>
          <a:p>
            <a:pPr marL="0" indent="0">
              <a:buNone/>
            </a:pPr>
            <a:endParaRPr lang="en-US">
              <a:solidFill>
                <a:srgbClr val="FFFFFF"/>
              </a:solidFill>
              <a:latin typeface="Century Gothic"/>
              <a:ea typeface="Calibri"/>
              <a:cs typeface="Calibri"/>
            </a:endParaRPr>
          </a:p>
          <a:p>
            <a:pPr marL="0" indent="0">
              <a:spcBef>
                <a:spcPts val="0"/>
              </a:spcBef>
              <a:spcAft>
                <a:spcPts val="0"/>
              </a:spcAft>
              <a:buNone/>
            </a:pPr>
            <a:r>
              <a:rPr lang="en-US" b="1"/>
              <a:t>Cause</a:t>
            </a:r>
            <a:r>
              <a:rPr lang="en-US"/>
              <a:t>: The human error. Person doesn’t have experience and lack of training.</a:t>
            </a:r>
          </a:p>
          <a:p>
            <a:pPr marL="0" lvl="0" indent="0">
              <a:lnSpc>
                <a:spcPct val="100000"/>
              </a:lnSpc>
              <a:buNone/>
            </a:pPr>
            <a:endParaRPr lang="en-US"/>
          </a:p>
          <a:p>
            <a:pPr marL="0" indent="0">
              <a:buNone/>
            </a:pPr>
            <a:r>
              <a:rPr lang="en-US" b="1"/>
              <a:t>Ethical Concern</a:t>
            </a:r>
            <a:r>
              <a:rPr lang="en-US"/>
              <a:t>: Was non-maleficence compromised by the hospital’s failure to adequately ensure the technology’s reliability?</a:t>
            </a:r>
            <a:endParaRPr lang="en-GB"/>
          </a:p>
        </p:txBody>
      </p:sp>
      <p:sp>
        <p:nvSpPr>
          <p:cNvPr id="58" name="Rectangle 57" descr="Stethoscope">
            <a:extLst>
              <a:ext uri="{FF2B5EF4-FFF2-40B4-BE49-F238E27FC236}">
                <a16:creationId xmlns:a16="http://schemas.microsoft.com/office/drawing/2014/main" id="{80B527DA-647A-25A9-D1BB-CE8F4BB742B4}"/>
              </a:ext>
            </a:extLst>
          </p:cNvPr>
          <p:cNvSpPr/>
          <p:nvPr/>
        </p:nvSpPr>
        <p:spPr>
          <a:xfrm>
            <a:off x="382606" y="3215597"/>
            <a:ext cx="761916" cy="76191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60" name="Rectangle 59" descr="Disconnected">
            <a:extLst>
              <a:ext uri="{FF2B5EF4-FFF2-40B4-BE49-F238E27FC236}">
                <a16:creationId xmlns:a16="http://schemas.microsoft.com/office/drawing/2014/main" id="{6CDD1C3E-6A84-8D75-F73C-8B3214FBD60A}"/>
              </a:ext>
            </a:extLst>
          </p:cNvPr>
          <p:cNvSpPr/>
          <p:nvPr/>
        </p:nvSpPr>
        <p:spPr>
          <a:xfrm>
            <a:off x="382606" y="4410776"/>
            <a:ext cx="761916" cy="76191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62" name="Rectangle 61" descr="Skull">
            <a:extLst>
              <a:ext uri="{FF2B5EF4-FFF2-40B4-BE49-F238E27FC236}">
                <a16:creationId xmlns:a16="http://schemas.microsoft.com/office/drawing/2014/main" id="{5C37BCD7-6C29-A874-27C6-B1A5886FB203}"/>
              </a:ext>
            </a:extLst>
          </p:cNvPr>
          <p:cNvSpPr/>
          <p:nvPr/>
        </p:nvSpPr>
        <p:spPr>
          <a:xfrm>
            <a:off x="382606" y="5605956"/>
            <a:ext cx="761916" cy="76191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66" name="Title 1">
            <a:extLst>
              <a:ext uri="{FF2B5EF4-FFF2-40B4-BE49-F238E27FC236}">
                <a16:creationId xmlns:a16="http://schemas.microsoft.com/office/drawing/2014/main" id="{5FCF86BB-ADAF-FA24-C02C-744F29B728FF}"/>
              </a:ext>
            </a:extLst>
          </p:cNvPr>
          <p:cNvSpPr>
            <a:spLocks noGrp="1"/>
          </p:cNvSpPr>
          <p:nvPr>
            <p:ph type="title"/>
          </p:nvPr>
        </p:nvSpPr>
        <p:spPr>
          <a:xfrm>
            <a:off x="810000" y="446400"/>
            <a:ext cx="10571998" cy="970450"/>
          </a:xfrm>
        </p:spPr>
        <p:txBody>
          <a:bodyPr/>
          <a:lstStyle/>
          <a:p>
            <a:r>
              <a:rPr lang="en-US" sz="4000"/>
              <a:t>Case Study 2</a:t>
            </a:r>
            <a:endParaRPr lang="en-GB"/>
          </a:p>
        </p:txBody>
      </p:sp>
      <p:sp>
        <p:nvSpPr>
          <p:cNvPr id="68" name="TextBox 67">
            <a:extLst>
              <a:ext uri="{FF2B5EF4-FFF2-40B4-BE49-F238E27FC236}">
                <a16:creationId xmlns:a16="http://schemas.microsoft.com/office/drawing/2014/main" id="{9DD32785-9792-0A10-97DE-3D2AC5A7CC11}"/>
              </a:ext>
            </a:extLst>
          </p:cNvPr>
          <p:cNvSpPr txBox="1"/>
          <p:nvPr/>
        </p:nvSpPr>
        <p:spPr>
          <a:xfrm>
            <a:off x="348149" y="2240710"/>
            <a:ext cx="5949299" cy="646331"/>
          </a:xfrm>
          <a:prstGeom prst="rect">
            <a:avLst/>
          </a:prstGeom>
          <a:noFill/>
        </p:spPr>
        <p:txBody>
          <a:bodyPr wrap="square" lIns="91440" tIns="45720" rIns="91440" bIns="45720" anchor="t">
            <a:spAutoFit/>
          </a:bodyPr>
          <a:lstStyle/>
          <a:p>
            <a:r>
              <a:rPr lang="en-GB" b="1">
                <a:solidFill>
                  <a:srgbClr val="FEFEFE"/>
                </a:solidFill>
                <a:latin typeface="+mj-lt"/>
                <a:ea typeface="+mj-ea"/>
                <a:cs typeface="+mj-cs"/>
              </a:rPr>
              <a:t>Robot assisted surgery is blamed for heart patient’s death (Dyer, 2018)</a:t>
            </a:r>
            <a:endParaRPr lang="en-US" b="1">
              <a:solidFill>
                <a:srgbClr val="FEFEFE"/>
              </a:solidFill>
              <a:latin typeface="+mj-lt"/>
              <a:ea typeface="+mj-ea"/>
              <a:cs typeface="+mj-cs"/>
            </a:endParaRPr>
          </a:p>
        </p:txBody>
      </p:sp>
      <p:sp>
        <p:nvSpPr>
          <p:cNvPr id="3" name="TextBox 2">
            <a:extLst>
              <a:ext uri="{FF2B5EF4-FFF2-40B4-BE49-F238E27FC236}">
                <a16:creationId xmlns:a16="http://schemas.microsoft.com/office/drawing/2014/main" id="{CAD5FB32-AD40-691C-B70C-805E641C8ED0}"/>
              </a:ext>
            </a:extLst>
          </p:cNvPr>
          <p:cNvSpPr txBox="1"/>
          <p:nvPr/>
        </p:nvSpPr>
        <p:spPr>
          <a:xfrm>
            <a:off x="7361571" y="6216736"/>
            <a:ext cx="40515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Dyer, 2018</a:t>
            </a:r>
            <a:endParaRPr lang="en-US" sz="1000" b="1"/>
          </a:p>
          <a:p>
            <a:pPr algn="ctr"/>
            <a:r>
              <a:rPr lang="en-US" sz="1000">
                <a:solidFill>
                  <a:schemeClr val="tx1">
                    <a:lumMod val="85000"/>
                  </a:schemeClr>
                </a:solidFill>
                <a:ea typeface="+mn-lt"/>
                <a:cs typeface="+mn-lt"/>
                <a:hlinkClick r:id="rId10">
                  <a:extLst>
                    <a:ext uri="{A12FA001-AC4F-418D-AE19-62706E023703}">
                      <ahyp:hlinkClr xmlns:ahyp="http://schemas.microsoft.com/office/drawing/2018/hyperlinkcolor" val="tx"/>
                    </a:ext>
                  </a:extLst>
                </a:hlinkClick>
              </a:rPr>
              <a:t>https://www.bmj.com/content/363/bmj.k4791</a:t>
            </a:r>
            <a:endParaRPr lang="en-US" sz="1000">
              <a:solidFill>
                <a:schemeClr val="tx1">
                  <a:lumMod val="85000"/>
                </a:schemeClr>
              </a:solidFill>
            </a:endParaRPr>
          </a:p>
        </p:txBody>
      </p:sp>
    </p:spTree>
    <p:extLst>
      <p:ext uri="{BB962C8B-B14F-4D97-AF65-F5344CB8AC3E}">
        <p14:creationId xmlns:p14="http://schemas.microsoft.com/office/powerpoint/2010/main" val="210807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01A43-92CA-DF8F-8E33-932BA1942C14}"/>
              </a:ext>
            </a:extLst>
          </p:cNvPr>
          <p:cNvSpPr>
            <a:spLocks noGrp="1"/>
          </p:cNvSpPr>
          <p:nvPr>
            <p:ph idx="1"/>
          </p:nvPr>
        </p:nvSpPr>
        <p:spPr>
          <a:xfrm>
            <a:off x="818711" y="2290143"/>
            <a:ext cx="6424299" cy="4486275"/>
          </a:xfrm>
        </p:spPr>
        <p:txBody>
          <a:bodyPr vert="horz" lIns="91440" tIns="45720" rIns="91440" bIns="45720" rtlCol="0" anchor="t">
            <a:normAutofit fontScale="92500" lnSpcReduction="10000"/>
          </a:bodyPr>
          <a:lstStyle/>
          <a:p>
            <a:pPr marL="0" indent="0">
              <a:buNone/>
            </a:pPr>
            <a:r>
              <a:rPr lang="en-US" sz="1800"/>
              <a:t>Rigorous </a:t>
            </a:r>
            <a:r>
              <a:rPr lang="en-US" sz="1800" b="1"/>
              <a:t>Testing</a:t>
            </a:r>
            <a:r>
              <a:rPr lang="en-US" sz="1800"/>
              <a:t> and Certification of robotic systems.</a:t>
            </a:r>
          </a:p>
          <a:p>
            <a:pPr marL="0" indent="0">
              <a:buNone/>
            </a:pPr>
            <a:endParaRPr lang="en-US" sz="1800"/>
          </a:p>
          <a:p>
            <a:pPr marL="0" indent="0">
              <a:buNone/>
            </a:pPr>
            <a:r>
              <a:rPr lang="en-US" sz="1800" b="1"/>
              <a:t>Training</a:t>
            </a:r>
            <a:r>
              <a:rPr lang="en-US" sz="1800"/>
              <a:t> Programs for surgeons.</a:t>
            </a:r>
          </a:p>
          <a:p>
            <a:pPr marL="0" indent="0">
              <a:buNone/>
            </a:pPr>
            <a:endParaRPr lang="en-US" sz="1800"/>
          </a:p>
          <a:p>
            <a:pPr marL="0" indent="0">
              <a:buNone/>
            </a:pPr>
            <a:r>
              <a:rPr lang="en-US" sz="1800" b="1"/>
              <a:t>Redundancy Systems</a:t>
            </a:r>
            <a:r>
              <a:rPr lang="en-US" sz="1800"/>
              <a:t> to prevent malfunctions during surgery.</a:t>
            </a:r>
          </a:p>
          <a:p>
            <a:pPr marL="0" indent="0">
              <a:buNone/>
            </a:pPr>
            <a:endParaRPr lang="en-US" sz="1800"/>
          </a:p>
          <a:p>
            <a:pPr marL="0" indent="0">
              <a:buNone/>
            </a:pPr>
            <a:r>
              <a:rPr lang="en-IN" sz="1800"/>
              <a:t>Regular Maintenance and Calibration.</a:t>
            </a:r>
          </a:p>
          <a:p>
            <a:pPr marL="0" indent="0">
              <a:buNone/>
            </a:pPr>
            <a:endParaRPr lang="en-US" sz="1800"/>
          </a:p>
          <a:p>
            <a:pPr marL="0" indent="0">
              <a:buNone/>
            </a:pPr>
            <a:r>
              <a:rPr lang="en-IN" sz="1800"/>
              <a:t>Continuous Monitoring During Surgery.</a:t>
            </a:r>
          </a:p>
          <a:p>
            <a:pPr marL="0" indent="0">
              <a:buNone/>
            </a:pPr>
            <a:endParaRPr lang="en-US" sz="1800"/>
          </a:p>
          <a:p>
            <a:pPr marL="0" indent="0">
              <a:buNone/>
            </a:pPr>
            <a:r>
              <a:rPr lang="en-IN" sz="1800"/>
              <a:t>Multidisciplinary Team Collaboration</a:t>
            </a:r>
            <a:endParaRPr lang="en-US" sz="1800"/>
          </a:p>
          <a:p>
            <a:endParaRPr lang="en-GB"/>
          </a:p>
        </p:txBody>
      </p:sp>
      <p:pic>
        <p:nvPicPr>
          <p:cNvPr id="6" name="Picture 5" descr="A black background with white text&#10;&#10;Description automatically generated">
            <a:extLst>
              <a:ext uri="{FF2B5EF4-FFF2-40B4-BE49-F238E27FC236}">
                <a16:creationId xmlns:a16="http://schemas.microsoft.com/office/drawing/2014/main" id="{882F82DC-B7A4-7008-0682-66F1934DB9E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975069" y="2124944"/>
            <a:ext cx="4609553" cy="4100896"/>
          </a:xfrm>
          <a:prstGeom prst="rect">
            <a:avLst/>
          </a:prstGeom>
        </p:spPr>
      </p:pic>
      <p:sp>
        <p:nvSpPr>
          <p:cNvPr id="8" name="Rectangle 7" descr="Diploma Roll">
            <a:extLst>
              <a:ext uri="{FF2B5EF4-FFF2-40B4-BE49-F238E27FC236}">
                <a16:creationId xmlns:a16="http://schemas.microsoft.com/office/drawing/2014/main" id="{5E542D68-4CA7-5EB0-115E-DDEA76B7B075}"/>
              </a:ext>
            </a:extLst>
          </p:cNvPr>
          <p:cNvSpPr/>
          <p:nvPr/>
        </p:nvSpPr>
        <p:spPr>
          <a:xfrm>
            <a:off x="275333" y="2194525"/>
            <a:ext cx="535681" cy="491527"/>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 name="Rectangle 9" descr="Hospital">
            <a:extLst>
              <a:ext uri="{FF2B5EF4-FFF2-40B4-BE49-F238E27FC236}">
                <a16:creationId xmlns:a16="http://schemas.microsoft.com/office/drawing/2014/main" id="{6CA7EF18-AB74-3EB0-168F-01F16E5AD3B4}"/>
              </a:ext>
            </a:extLst>
          </p:cNvPr>
          <p:cNvSpPr/>
          <p:nvPr/>
        </p:nvSpPr>
        <p:spPr>
          <a:xfrm>
            <a:off x="275333" y="2877280"/>
            <a:ext cx="535681" cy="491527"/>
          </a:xfrm>
          <a:prstGeom prst="rect">
            <a:avLst/>
          </a:prstGeom>
          <a: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1" name="Rectangle 10" descr="Disconnected">
            <a:extLst>
              <a:ext uri="{FF2B5EF4-FFF2-40B4-BE49-F238E27FC236}">
                <a16:creationId xmlns:a16="http://schemas.microsoft.com/office/drawing/2014/main" id="{7C572749-25D9-9C47-7D3B-AE39E1978A94}"/>
              </a:ext>
            </a:extLst>
          </p:cNvPr>
          <p:cNvSpPr/>
          <p:nvPr/>
        </p:nvSpPr>
        <p:spPr>
          <a:xfrm>
            <a:off x="275333" y="3717164"/>
            <a:ext cx="535681" cy="482769"/>
          </a:xfrm>
          <a:prstGeom prst="rect">
            <a:avLst/>
          </a:prstGeom>
          <a: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2" name="Rectangle 11" descr="Tools">
            <a:extLst>
              <a:ext uri="{FF2B5EF4-FFF2-40B4-BE49-F238E27FC236}">
                <a16:creationId xmlns:a16="http://schemas.microsoft.com/office/drawing/2014/main" id="{773DEB6D-C5AB-1318-D7AC-1A3AED7203C9}"/>
              </a:ext>
            </a:extLst>
          </p:cNvPr>
          <p:cNvSpPr/>
          <p:nvPr/>
        </p:nvSpPr>
        <p:spPr>
          <a:xfrm>
            <a:off x="275333" y="4539532"/>
            <a:ext cx="526923" cy="491526"/>
          </a:xfrm>
          <a:prstGeom prst="rect">
            <a:avLst/>
          </a:prstGeom>
          <a: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3" name="Rectangle 12" descr="Doctor">
            <a:extLst>
              <a:ext uri="{FF2B5EF4-FFF2-40B4-BE49-F238E27FC236}">
                <a16:creationId xmlns:a16="http://schemas.microsoft.com/office/drawing/2014/main" id="{B4587047-755C-187B-F2BD-FD32D72C18BF}"/>
              </a:ext>
            </a:extLst>
          </p:cNvPr>
          <p:cNvSpPr/>
          <p:nvPr/>
        </p:nvSpPr>
        <p:spPr>
          <a:xfrm>
            <a:off x="275333" y="5229472"/>
            <a:ext cx="526922" cy="491527"/>
          </a:xfrm>
          <a:prstGeom prst="rect">
            <a:avLst/>
          </a:prstGeom>
          <a: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4" name="Rectangle 13" descr="Users">
            <a:extLst>
              <a:ext uri="{FF2B5EF4-FFF2-40B4-BE49-F238E27FC236}">
                <a16:creationId xmlns:a16="http://schemas.microsoft.com/office/drawing/2014/main" id="{B05A28A8-B558-5899-1AC5-7D1876438B39}"/>
              </a:ext>
            </a:extLst>
          </p:cNvPr>
          <p:cNvSpPr/>
          <p:nvPr/>
        </p:nvSpPr>
        <p:spPr>
          <a:xfrm>
            <a:off x="275333" y="5976669"/>
            <a:ext cx="526922" cy="491527"/>
          </a:xfrm>
          <a:prstGeom prst="rect">
            <a:avLst/>
          </a:prstGeom>
          <a: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4" name="Title 1">
            <a:extLst>
              <a:ext uri="{FF2B5EF4-FFF2-40B4-BE49-F238E27FC236}">
                <a16:creationId xmlns:a16="http://schemas.microsoft.com/office/drawing/2014/main" id="{7153D389-E102-7ABF-0F53-0D2F84CD6A36}"/>
              </a:ext>
            </a:extLst>
          </p:cNvPr>
          <p:cNvSpPr txBox="1">
            <a:spLocks/>
          </p:cNvSpPr>
          <p:nvPr/>
        </p:nvSpPr>
        <p:spPr>
          <a:xfrm>
            <a:off x="810000" y="446400"/>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rPr>
              <a:t>Solutions - </a:t>
            </a:r>
            <a:r>
              <a:rPr lang="en-US"/>
              <a:t>Non-maleficence</a:t>
            </a:r>
            <a:endParaRPr lang="en-GB"/>
          </a:p>
        </p:txBody>
      </p:sp>
      <p:sp>
        <p:nvSpPr>
          <p:cNvPr id="2" name="TextBox 1">
            <a:extLst>
              <a:ext uri="{FF2B5EF4-FFF2-40B4-BE49-F238E27FC236}">
                <a16:creationId xmlns:a16="http://schemas.microsoft.com/office/drawing/2014/main" id="{7F45F445-D110-5A64-4EEE-42D5EF58ED1F}"/>
              </a:ext>
            </a:extLst>
          </p:cNvPr>
          <p:cNvSpPr txBox="1"/>
          <p:nvPr/>
        </p:nvSpPr>
        <p:spPr>
          <a:xfrm>
            <a:off x="7311423" y="6270296"/>
            <a:ext cx="427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t>Source: Wiley Advanced</a:t>
            </a:r>
            <a:endParaRPr lang="en-US" sz="1000" b="1"/>
          </a:p>
          <a:p>
            <a:pPr algn="ctr"/>
            <a:r>
              <a:rPr lang="en-US" sz="1000">
                <a:solidFill>
                  <a:schemeClr val="tx1">
                    <a:lumMod val="85000"/>
                  </a:schemeClr>
                </a:solidFill>
                <a:ea typeface="+mn-lt"/>
                <a:cs typeface="+mn-lt"/>
                <a:hlinkClick r:id="rId17"/>
              </a:rPr>
              <a:t>advanced.onlinelibrary.wiley.com/</a:t>
            </a:r>
            <a:r>
              <a:rPr lang="en-US" sz="1000" err="1">
                <a:solidFill>
                  <a:schemeClr val="tx1">
                    <a:lumMod val="85000"/>
                  </a:schemeClr>
                </a:solidFill>
                <a:ea typeface="+mn-lt"/>
                <a:cs typeface="+mn-lt"/>
                <a:hlinkClick r:id="rId17"/>
              </a:rPr>
              <a:t>doi</a:t>
            </a:r>
            <a:r>
              <a:rPr lang="en-US" sz="1000">
                <a:solidFill>
                  <a:schemeClr val="tx1">
                    <a:lumMod val="85000"/>
                  </a:schemeClr>
                </a:solidFill>
                <a:ea typeface="+mn-lt"/>
                <a:cs typeface="+mn-lt"/>
                <a:hlinkClick r:id="rId17"/>
              </a:rPr>
              <a:t>/full/10.1002/aisy.201900138</a:t>
            </a:r>
            <a:endParaRPr lang="en-US" sz="1000">
              <a:solidFill>
                <a:schemeClr val="tx1">
                  <a:lumMod val="85000"/>
                </a:schemeClr>
              </a:solidFill>
            </a:endParaRPr>
          </a:p>
        </p:txBody>
      </p:sp>
    </p:spTree>
    <p:extLst>
      <p:ext uri="{BB962C8B-B14F-4D97-AF65-F5344CB8AC3E}">
        <p14:creationId xmlns:p14="http://schemas.microsoft.com/office/powerpoint/2010/main" val="19608135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5891F43367CB43968F5DEB88E450BC" ma:contentTypeVersion="11" ma:contentTypeDescription="Create a new document." ma:contentTypeScope="" ma:versionID="4f7d520a3903bff9b096b15499512450">
  <xsd:schema xmlns:xsd="http://www.w3.org/2001/XMLSchema" xmlns:xs="http://www.w3.org/2001/XMLSchema" xmlns:p="http://schemas.microsoft.com/office/2006/metadata/properties" xmlns:ns2="8b1a977d-983a-4b56-b817-a888f955e7d3" xmlns:ns3="2965ddae-a042-417c-a2c4-ea95cc61a6d1" targetNamespace="http://schemas.microsoft.com/office/2006/metadata/properties" ma:root="true" ma:fieldsID="0ab61541b8a7006f65a5c31ec6130378" ns2:_="" ns3:_="">
    <xsd:import namespace="8b1a977d-983a-4b56-b817-a888f955e7d3"/>
    <xsd:import namespace="2965ddae-a042-417c-a2c4-ea95cc61a6d1"/>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1a977d-983a-4b56-b817-a888f955e7d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3b4e7a9-4921-4884-8ec2-23d386fa8e1c"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65ddae-a042-417c-a2c4-ea95cc61a6d1"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0569ada-3b5b-495f-82db-77595d079f6d}" ma:internalName="TaxCatchAll" ma:showField="CatchAllData" ma:web="2965ddae-a042-417c-a2c4-ea95cc61a6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b1a977d-983a-4b56-b817-a888f955e7d3">
      <Terms xmlns="http://schemas.microsoft.com/office/infopath/2007/PartnerControls"/>
    </lcf76f155ced4ddcb4097134ff3c332f>
    <TaxCatchAll xmlns="2965ddae-a042-417c-a2c4-ea95cc61a6d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7D9945-E3A5-440C-A63E-185B7A2B77A8}">
  <ds:schemaRefs>
    <ds:schemaRef ds:uri="2965ddae-a042-417c-a2c4-ea95cc61a6d1"/>
    <ds:schemaRef ds:uri="8b1a977d-983a-4b56-b817-a888f955e7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710FCD-16B4-4562-BD40-9F7B2D44191E}">
  <ds:schemaRefs>
    <ds:schemaRef ds:uri="2965ddae-a042-417c-a2c4-ea95cc61a6d1"/>
    <ds:schemaRef ds:uri="8b1a977d-983a-4b56-b817-a888f955e7d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03B6A67-1998-4AC4-9069-BE07AB371C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36</Slides>
  <Notes>14</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Quotable</vt:lpstr>
      <vt:lpstr>AI Ethics in Healthcare  Robotic Surgery</vt:lpstr>
      <vt:lpstr>Group Member Contributions</vt:lpstr>
      <vt:lpstr>Developmental Timeline</vt:lpstr>
      <vt:lpstr>Beneficial Outcomes</vt:lpstr>
      <vt:lpstr>Ethical Principle – Non-maleficence</vt:lpstr>
      <vt:lpstr>Ethical Concern – Non-maleficence</vt:lpstr>
      <vt:lpstr>Case Study 1</vt:lpstr>
      <vt:lpstr>Case Study 2</vt:lpstr>
      <vt:lpstr>PowerPoint Presentation</vt:lpstr>
      <vt:lpstr>Recommendations – Non-maleficence</vt:lpstr>
      <vt:lpstr>Ethical Concern – Legal Liability</vt:lpstr>
      <vt:lpstr>Ethical Principle – Accountability</vt:lpstr>
      <vt:lpstr>Case Studies - Accountability</vt:lpstr>
      <vt:lpstr>Solutions - Accountability</vt:lpstr>
      <vt:lpstr>Solutions - Accountability</vt:lpstr>
      <vt:lpstr>Ethical Concern – The Black-Box Problem</vt:lpstr>
      <vt:lpstr>Ethical Principles –  Transparency &amp; Explainability</vt:lpstr>
      <vt:lpstr>Barriers to Transparency</vt:lpstr>
      <vt:lpstr>Solutions - Transparency</vt:lpstr>
      <vt:lpstr>Future Direction - Transparency</vt:lpstr>
      <vt:lpstr>Ethical Concern – Bias</vt:lpstr>
      <vt:lpstr>Causes of Bias</vt:lpstr>
      <vt:lpstr>Case Studies – Bias/Fairness</vt:lpstr>
      <vt:lpstr>Solutions - Bias/Fairness</vt:lpstr>
      <vt:lpstr>Future Direction – Bias/Fairness</vt:lpstr>
      <vt:lpstr>Ethical Principal – Security and Safety</vt:lpstr>
      <vt:lpstr>Ethical Concerns – Security Challenges</vt:lpstr>
      <vt:lpstr>Ethical Concerns – Safety Challenges</vt:lpstr>
      <vt:lpstr>Solutions – Safety and Security</vt:lpstr>
      <vt:lpstr>Future Direction - Safety and Security</vt:lpstr>
      <vt:lpstr>Conclusion </vt:lpstr>
      <vt:lpstr>Thank You!!!</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Surgery  Artificial Intelligence Ethics and Applications</dc:title>
  <dc:creator>MANSHA, ASAD (Student)</dc:creator>
  <cp:revision>1</cp:revision>
  <dcterms:created xsi:type="dcterms:W3CDTF">2025-02-14T14:21:29Z</dcterms:created>
  <dcterms:modified xsi:type="dcterms:W3CDTF">2025-04-26T11:43:24Z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0x010100D65891F43367CB43968F5DEB88E450BC</vt:lpwstr>
  </property>
  <property fmtid="{D5CDD505-2E9C-101B-9397-08002B2CF9AE}" pid="3" name="MediaServiceImageTags">
    <vt:lpwstr/>
  </property>
</Properties>
</file>